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32"/>
  </p:notesMasterIdLst>
  <p:handoutMasterIdLst>
    <p:handoutMasterId r:id="rId33"/>
  </p:handoutMasterIdLst>
  <p:sldIdLst>
    <p:sldId id="256" r:id="rId2"/>
    <p:sldId id="348" r:id="rId3"/>
    <p:sldId id="361" r:id="rId4"/>
    <p:sldId id="400" r:id="rId5"/>
    <p:sldId id="402" r:id="rId6"/>
    <p:sldId id="403" r:id="rId7"/>
    <p:sldId id="408" r:id="rId8"/>
    <p:sldId id="406" r:id="rId9"/>
    <p:sldId id="407" r:id="rId10"/>
    <p:sldId id="384" r:id="rId11"/>
    <p:sldId id="392" r:id="rId12"/>
    <p:sldId id="394" r:id="rId13"/>
    <p:sldId id="396" r:id="rId14"/>
    <p:sldId id="385" r:id="rId15"/>
    <p:sldId id="388" r:id="rId16"/>
    <p:sldId id="372" r:id="rId17"/>
    <p:sldId id="389" r:id="rId18"/>
    <p:sldId id="409" r:id="rId19"/>
    <p:sldId id="411" r:id="rId20"/>
    <p:sldId id="413" r:id="rId21"/>
    <p:sldId id="414" r:id="rId22"/>
    <p:sldId id="415" r:id="rId23"/>
    <p:sldId id="386" r:id="rId24"/>
    <p:sldId id="391" r:id="rId25"/>
    <p:sldId id="393" r:id="rId26"/>
    <p:sldId id="395" r:id="rId27"/>
    <p:sldId id="387" r:id="rId28"/>
    <p:sldId id="397" r:id="rId29"/>
    <p:sldId id="398" r:id="rId30"/>
    <p:sldId id="381" r:id="rId3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Fira Sans" panose="020B0604020202020204" charset="0"/>
      <p:regular r:id="rId38"/>
      <p:bold r:id="rId39"/>
      <p:italic r:id="rId40"/>
      <p:boldItalic r:id="rId41"/>
    </p:embeddedFont>
    <p:embeddedFont>
      <p:font typeface="Fira Sans Extra Condensed" panose="020B0604020202020204" charset="0"/>
      <p:regular r:id="rId42"/>
      <p:bold r:id="rId43"/>
      <p:italic r:id="rId44"/>
      <p:boldItalic r:id="rId45"/>
    </p:embeddedFont>
    <p:embeddedFont>
      <p:font typeface="Josefin Sans" panose="020B0604020202020204" charset="0"/>
      <p:regular r:id="rId46"/>
      <p:bold r:id="rId47"/>
    </p:embeddedFont>
    <p:embeddedFont>
      <p:font typeface="Josefin Slab" panose="020B0604020202020204" charset="0"/>
      <p:regular r:id="rId48"/>
      <p:bold r:id="rId49"/>
      <p:italic r:id="rId50"/>
      <p:boldItalic r:id="rId51"/>
    </p:embeddedFont>
    <p:embeddedFont>
      <p:font typeface="Lexend Exa" panose="020B0604020202020204" charset="0"/>
      <p:regular r:id="rId52"/>
      <p:bold r:id="rId53"/>
    </p:embeddedFont>
    <p:embeddedFont>
      <p:font typeface="Roboto" panose="020B0604020202020204" charset="0"/>
      <p:regular r:id="rId54"/>
      <p:bold r:id="rId55"/>
      <p:italic r:id="rId56"/>
      <p:boldItalic r:id="rId57"/>
    </p:embeddedFont>
    <p:embeddedFont>
      <p:font typeface="Roboto Black" panose="020B0604020202020204" charset="0"/>
      <p:bold r:id="rId58"/>
      <p:italic r:id="rId59"/>
      <p:boldItalic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28F8127-E581-6C48-A4F4-4C3DCF229FAE}" name="Daniel Carvalho" initials="DC" userId="S::dl.carvalho@ua.pt::5d1cc23a-97af-4f53-959c-f03d38fc032e" providerId="AD"/>
  <p188:author id="{CBA836A2-F909-DA5A-F10B-1DD3916F81F6}" name="André Butuc" initials="AB" userId="S::andrebutuc@ua.pt::5baa6f23-1d54-499c-9054-5ca7e9a8b4f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52B"/>
    <a:srgbClr val="4F9F3F"/>
    <a:srgbClr val="E4E7AB"/>
    <a:srgbClr val="F9A846"/>
    <a:srgbClr val="FFF6E6"/>
    <a:srgbClr val="FBC583"/>
    <a:srgbClr val="DBAD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4FB470-B7F1-8926-B5E4-60B4EAF7D878}" v="5" dt="2023-06-06T00:46:36.217"/>
    <p1510:client id="{4A1B11EE-6A44-4087-B354-B91CC0B013EC}" v="2766" dt="2023-06-05T16:48:56.461"/>
    <p1510:client id="{C691EAF0-BFFA-4EE3-AF88-EA67A2A06752}" v="1149" dt="2023-06-05T20:26:54.214"/>
    <p1510:client id="{C8D027E1-BEBF-924B-AD48-BCEEBBC85F23}" v="1627" dt="2023-06-05T23:44:57.650"/>
    <p1510:client id="{D13319DF-253F-3877-22DF-CB1E74BE032A}" v="156" dt="2023-06-05T17:08:17.357"/>
    <p1510:client id="{D56DF463-BC0D-5561-B5AC-98EB6C459B3C}" v="940" dt="2023-06-05T03:18:27.240"/>
    <p1510:client id="{F8CD596F-86B3-4C48-928F-EE597773073C}" v="34" dt="2023-06-05T22:11:02.975"/>
  </p1510:revLst>
</p1510:revInfo>
</file>

<file path=ppt/tableStyles.xml><?xml version="1.0" encoding="utf-8"?>
<a:tblStyleLst xmlns:a="http://schemas.openxmlformats.org/drawingml/2006/main" def="{D243A24B-17E6-46C2-B172-088600221589}">
  <a:tblStyle styleId="{D243A24B-17E6-46C2-B172-0886002215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8603FDC-E32A-4AB5-989C-0864C3EAD2B8}" styleName="Estilo com Tema 2 - Destaque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B344D84-9AFB-497E-A393-DC336BA19D2E}" styleName="Estilo Médio 3 - Destaque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Estilo Médio 3 - Destaqu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Estilo Médio 3 - Destaqu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Estilo com Tema 1 - Destaqu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660B408-B3CF-4A94-85FC-2B1E0A45F4A2}" styleName="Estilo Escuro 2 - Destaque 1/Destaqu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Estilo Escuro 2 - Destaque 3/Destaqu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2833802-FEF1-4C79-8D5D-14CF1EAF98D9}" styleName="Estilo Claro 2 - Destaqu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Estilo Médio 1 - Destaqu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Estilo Médio 1 - Destaqu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75DCB02-9BB8-47FD-8907-85C794F793BA}" styleName="Estilo com Tema 1 - Destaqu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A111915-BE36-4E01-A7E5-04B1672EAD32}" styleName="Estilo Claro 2 - Destaqu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Estilo Claro 2 - Destaqu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Estilo Claro 2 - Destaque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font" Target="fonts/font22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openxmlformats.org/officeDocument/2006/relationships/font" Target="fonts/font25.fntdata"/><Relationship Id="rId66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font" Target="fonts/font23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openxmlformats.org/officeDocument/2006/relationships/font" Target="fonts/font26.fntdata"/><Relationship Id="rId67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54" Type="http://schemas.openxmlformats.org/officeDocument/2006/relationships/font" Target="fonts/font21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font" Target="fonts/font2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60" Type="http://schemas.openxmlformats.org/officeDocument/2006/relationships/font" Target="fonts/font27.fntdata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nams21@ua.pt" userId="3af4e3a0-4f69-431f-a415-688627c54991" providerId="ADAL" clId="{F8CD596F-86B3-4C48-928F-EE597773073C}"/>
    <pc:docChg chg="modSld">
      <pc:chgData name="brunams21@ua.pt" userId="3af4e3a0-4f69-431f-a415-688627c54991" providerId="ADAL" clId="{F8CD596F-86B3-4C48-928F-EE597773073C}" dt="2023-06-05T22:11:02.975" v="33" actId="20577"/>
      <pc:docMkLst>
        <pc:docMk/>
      </pc:docMkLst>
      <pc:sldChg chg="modSp">
        <pc:chgData name="brunams21@ua.pt" userId="3af4e3a0-4f69-431f-a415-688627c54991" providerId="ADAL" clId="{F8CD596F-86B3-4C48-928F-EE597773073C}" dt="2023-06-05T22:11:02.975" v="33" actId="20577"/>
        <pc:sldMkLst>
          <pc:docMk/>
          <pc:sldMk cId="4054728227" sldId="406"/>
        </pc:sldMkLst>
        <pc:spChg chg="mod">
          <ac:chgData name="brunams21@ua.pt" userId="3af4e3a0-4f69-431f-a415-688627c54991" providerId="ADAL" clId="{F8CD596F-86B3-4C48-928F-EE597773073C}" dt="2023-06-05T22:11:02.975" v="33" actId="20577"/>
          <ac:spMkLst>
            <pc:docMk/>
            <pc:sldMk cId="4054728227" sldId="406"/>
            <ac:spMk id="24" creationId="{4B2D3ADB-9FCB-FFF9-00CD-DE07CE12AB84}"/>
          </ac:spMkLst>
        </pc:spChg>
      </pc:sldChg>
    </pc:docChg>
  </pc:docChgLst>
  <pc:docChgLst>
    <pc:chgData name="André Butuc" userId="S::andrebutuc@ua.pt::5baa6f23-1d54-499c-9054-5ca7e9a8b4f5" providerId="AD" clId="Web-{7FEC5CE7-95AE-565E-4225-CF58E658B9F5}"/>
    <pc:docChg chg="modSld">
      <pc:chgData name="André Butuc" userId="S::andrebutuc@ua.pt::5baa6f23-1d54-499c-9054-5ca7e9a8b4f5" providerId="AD" clId="Web-{7FEC5CE7-95AE-565E-4225-CF58E658B9F5}" dt="2023-04-11T00:21:01.204" v="68" actId="688"/>
      <pc:docMkLst>
        <pc:docMk/>
      </pc:docMkLst>
      <pc:sldChg chg="addSp delSp modSp">
        <pc:chgData name="André Butuc" userId="S::andrebutuc@ua.pt::5baa6f23-1d54-499c-9054-5ca7e9a8b4f5" providerId="AD" clId="Web-{7FEC5CE7-95AE-565E-4225-CF58E658B9F5}" dt="2023-04-11T00:21:01.204" v="68" actId="688"/>
        <pc:sldMkLst>
          <pc:docMk/>
          <pc:sldMk cId="487639531" sldId="408"/>
        </pc:sldMkLst>
        <pc:spChg chg="mod">
          <ac:chgData name="André Butuc" userId="S::andrebutuc@ua.pt::5baa6f23-1d54-499c-9054-5ca7e9a8b4f5" providerId="AD" clId="Web-{7FEC5CE7-95AE-565E-4225-CF58E658B9F5}" dt="2023-04-11T00:18:12.543" v="14" actId="1076"/>
          <ac:spMkLst>
            <pc:docMk/>
            <pc:sldMk cId="487639531" sldId="408"/>
            <ac:spMk id="13" creationId="{CCE63567-2B06-4C8A-0CD1-0E4DBF0F994F}"/>
          </ac:spMkLst>
        </pc:spChg>
        <pc:spChg chg="mod">
          <ac:chgData name="André Butuc" userId="S::andrebutuc@ua.pt::5baa6f23-1d54-499c-9054-5ca7e9a8b4f5" providerId="AD" clId="Web-{7FEC5CE7-95AE-565E-4225-CF58E658B9F5}" dt="2023-04-11T00:19:24.186" v="44" actId="1076"/>
          <ac:spMkLst>
            <pc:docMk/>
            <pc:sldMk cId="487639531" sldId="408"/>
            <ac:spMk id="15" creationId="{3A7F503A-0DF0-91D5-57B1-2D933DF4615A}"/>
          </ac:spMkLst>
        </pc:spChg>
        <pc:picChg chg="mod">
          <ac:chgData name="André Butuc" userId="S::andrebutuc@ua.pt::5baa6f23-1d54-499c-9054-5ca7e9a8b4f5" providerId="AD" clId="Web-{7FEC5CE7-95AE-565E-4225-CF58E658B9F5}" dt="2023-04-11T00:19:20.967" v="43" actId="1076"/>
          <ac:picMkLst>
            <pc:docMk/>
            <pc:sldMk cId="487639531" sldId="408"/>
            <ac:picMk id="2" creationId="{485F5A48-123F-324A-749B-C93D5C927111}"/>
          </ac:picMkLst>
        </pc:picChg>
        <pc:picChg chg="mod">
          <ac:chgData name="André Butuc" userId="S::andrebutuc@ua.pt::5baa6f23-1d54-499c-9054-5ca7e9a8b4f5" providerId="AD" clId="Web-{7FEC5CE7-95AE-565E-4225-CF58E658B9F5}" dt="2023-04-11T00:18:38.560" v="32" actId="1076"/>
          <ac:picMkLst>
            <pc:docMk/>
            <pc:sldMk cId="487639531" sldId="408"/>
            <ac:picMk id="3" creationId="{ECC9CA24-B683-FD86-FA30-89F52E36EB2F}"/>
          </ac:picMkLst>
        </pc:picChg>
        <pc:picChg chg="mod">
          <ac:chgData name="André Butuc" userId="S::andrebutuc@ua.pt::5baa6f23-1d54-499c-9054-5ca7e9a8b4f5" providerId="AD" clId="Web-{7FEC5CE7-95AE-565E-4225-CF58E658B9F5}" dt="2023-04-11T00:20:43.422" v="61" actId="1076"/>
          <ac:picMkLst>
            <pc:docMk/>
            <pc:sldMk cId="487639531" sldId="408"/>
            <ac:picMk id="4" creationId="{E791A4D6-782F-EFE1-2CF2-E288FBBE1132}"/>
          </ac:picMkLst>
        </pc:picChg>
        <pc:picChg chg="mod">
          <ac:chgData name="André Butuc" userId="S::andrebutuc@ua.pt::5baa6f23-1d54-499c-9054-5ca7e9a8b4f5" providerId="AD" clId="Web-{7FEC5CE7-95AE-565E-4225-CF58E658B9F5}" dt="2023-04-11T00:18:38.419" v="31" actId="1076"/>
          <ac:picMkLst>
            <pc:docMk/>
            <pc:sldMk cId="487639531" sldId="408"/>
            <ac:picMk id="5" creationId="{A4D5BD87-E308-4092-EE37-5C355D8A4921}"/>
          </ac:picMkLst>
        </pc:picChg>
        <pc:picChg chg="mod">
          <ac:chgData name="André Butuc" userId="S::andrebutuc@ua.pt::5baa6f23-1d54-499c-9054-5ca7e9a8b4f5" providerId="AD" clId="Web-{7FEC5CE7-95AE-565E-4225-CF58E658B9F5}" dt="2023-04-11T00:18:48.685" v="33" actId="1076"/>
          <ac:picMkLst>
            <pc:docMk/>
            <pc:sldMk cId="487639531" sldId="408"/>
            <ac:picMk id="6" creationId="{C0A52458-9B80-AC67-4320-EE1E6CAE0E36}"/>
          </ac:picMkLst>
        </pc:picChg>
        <pc:picChg chg="mod">
          <ac:chgData name="André Butuc" userId="S::andrebutuc@ua.pt::5baa6f23-1d54-499c-9054-5ca7e9a8b4f5" providerId="AD" clId="Web-{7FEC5CE7-95AE-565E-4225-CF58E658B9F5}" dt="2023-04-11T00:17:59.199" v="8" actId="1076"/>
          <ac:picMkLst>
            <pc:docMk/>
            <pc:sldMk cId="487639531" sldId="408"/>
            <ac:picMk id="7" creationId="{7054AA03-A04F-CAD0-F0AD-467B5960068D}"/>
          </ac:picMkLst>
        </pc:picChg>
        <pc:picChg chg="mod">
          <ac:chgData name="André Butuc" userId="S::andrebutuc@ua.pt::5baa6f23-1d54-499c-9054-5ca7e9a8b4f5" providerId="AD" clId="Web-{7FEC5CE7-95AE-565E-4225-CF58E658B9F5}" dt="2023-04-11T00:17:59.215" v="9" actId="1076"/>
          <ac:picMkLst>
            <pc:docMk/>
            <pc:sldMk cId="487639531" sldId="408"/>
            <ac:picMk id="8" creationId="{81319D49-0372-17C2-F83C-715460FCF0A6}"/>
          </ac:picMkLst>
        </pc:picChg>
        <pc:picChg chg="mod">
          <ac:chgData name="André Butuc" userId="S::andrebutuc@ua.pt::5baa6f23-1d54-499c-9054-5ca7e9a8b4f5" providerId="AD" clId="Web-{7FEC5CE7-95AE-565E-4225-CF58E658B9F5}" dt="2023-04-11T00:17:59.231" v="10" actId="1076"/>
          <ac:picMkLst>
            <pc:docMk/>
            <pc:sldMk cId="487639531" sldId="408"/>
            <ac:picMk id="9" creationId="{269ABE10-33FA-AFEB-BCEA-B0F7DD54E5AF}"/>
          </ac:picMkLst>
        </pc:picChg>
        <pc:picChg chg="mod">
          <ac:chgData name="André Butuc" userId="S::andrebutuc@ua.pt::5baa6f23-1d54-499c-9054-5ca7e9a8b4f5" providerId="AD" clId="Web-{7FEC5CE7-95AE-565E-4225-CF58E658B9F5}" dt="2023-04-11T00:20:43.453" v="62" actId="1076"/>
          <ac:picMkLst>
            <pc:docMk/>
            <pc:sldMk cId="487639531" sldId="408"/>
            <ac:picMk id="10" creationId="{AC391A65-41DF-9B4B-4180-217B9F0DC849}"/>
          </ac:picMkLst>
        </pc:picChg>
        <pc:picChg chg="del mod">
          <ac:chgData name="André Butuc" userId="S::andrebutuc@ua.pt::5baa6f23-1d54-499c-9054-5ca7e9a8b4f5" providerId="AD" clId="Web-{7FEC5CE7-95AE-565E-4225-CF58E658B9F5}" dt="2023-04-11T00:18:05.996" v="12"/>
          <ac:picMkLst>
            <pc:docMk/>
            <pc:sldMk cId="487639531" sldId="408"/>
            <ac:picMk id="11" creationId="{D2198C51-D805-3E31-F479-192BB86AD3E7}"/>
          </ac:picMkLst>
        </pc:picChg>
        <pc:picChg chg="add mod">
          <ac:chgData name="André Butuc" userId="S::andrebutuc@ua.pt::5baa6f23-1d54-499c-9054-5ca7e9a8b4f5" providerId="AD" clId="Web-{7FEC5CE7-95AE-565E-4225-CF58E658B9F5}" dt="2023-04-11T00:20:43.469" v="63" actId="1076"/>
          <ac:picMkLst>
            <pc:docMk/>
            <pc:sldMk cId="487639531" sldId="408"/>
            <ac:picMk id="14" creationId="{2DE0A8C2-DBB0-F877-6251-C631B4374BC0}"/>
          </ac:picMkLst>
        </pc:picChg>
        <pc:picChg chg="add mod">
          <ac:chgData name="André Butuc" userId="S::andrebutuc@ua.pt::5baa6f23-1d54-499c-9054-5ca7e9a8b4f5" providerId="AD" clId="Web-{7FEC5CE7-95AE-565E-4225-CF58E658B9F5}" dt="2023-04-11T00:21:01.204" v="68" actId="688"/>
          <ac:picMkLst>
            <pc:docMk/>
            <pc:sldMk cId="487639531" sldId="408"/>
            <ac:picMk id="16" creationId="{34187E14-3837-8D35-E7FA-FD6952618A8E}"/>
          </ac:picMkLst>
        </pc:picChg>
      </pc:sldChg>
    </pc:docChg>
  </pc:docChgLst>
  <pc:docChgLst>
    <pc:chgData name="Artur Correia" userId="S::art.afo@ua.pt::15c6ac0e-afc8-4798-99e4-72cd18cdc49d" providerId="AD" clId="Web-{62EDDE04-5463-C424-0652-9F16490116D7}"/>
    <pc:docChg chg="addSld delSld modSld sldOrd">
      <pc:chgData name="Artur Correia" userId="S::art.afo@ua.pt::15c6ac0e-afc8-4798-99e4-72cd18cdc49d" providerId="AD" clId="Web-{62EDDE04-5463-C424-0652-9F16490116D7}" dt="2023-03-12T23:27:15.261" v="421"/>
      <pc:docMkLst>
        <pc:docMk/>
      </pc:docMkLst>
      <pc:sldChg chg="addSp delSp modSp new mod modClrScheme chgLayout">
        <pc:chgData name="Artur Correia" userId="S::art.afo@ua.pt::15c6ac0e-afc8-4798-99e4-72cd18cdc49d" providerId="AD" clId="Web-{62EDDE04-5463-C424-0652-9F16490116D7}" dt="2023-03-12T23:09:38.870" v="36" actId="1076"/>
        <pc:sldMkLst>
          <pc:docMk/>
          <pc:sldMk cId="3107026239" sldId="389"/>
        </pc:sldMkLst>
        <pc:spChg chg="mod ord">
          <ac:chgData name="Artur Correia" userId="S::art.afo@ua.pt::15c6ac0e-afc8-4798-99e4-72cd18cdc49d" providerId="AD" clId="Web-{62EDDE04-5463-C424-0652-9F16490116D7}" dt="2023-03-12T23:09:34.354" v="34" actId="20577"/>
          <ac:spMkLst>
            <pc:docMk/>
            <pc:sldMk cId="3107026239" sldId="389"/>
            <ac:spMk id="2" creationId="{6B6A4841-26D6-4799-2D56-516A62B238E3}"/>
          </ac:spMkLst>
        </pc:spChg>
        <pc:spChg chg="del">
          <ac:chgData name="Artur Correia" userId="S::art.afo@ua.pt::15c6ac0e-afc8-4798-99e4-72cd18cdc49d" providerId="AD" clId="Web-{62EDDE04-5463-C424-0652-9F16490116D7}" dt="2023-03-12T23:06:05.440" v="1"/>
          <ac:spMkLst>
            <pc:docMk/>
            <pc:sldMk cId="3107026239" sldId="389"/>
            <ac:spMk id="3" creationId="{8BECD29C-2CF3-1C9D-02C4-233EA9B2BEEB}"/>
          </ac:spMkLst>
        </pc:spChg>
        <pc:picChg chg="add mod">
          <ac:chgData name="Artur Correia" userId="S::art.afo@ua.pt::15c6ac0e-afc8-4798-99e4-72cd18cdc49d" providerId="AD" clId="Web-{62EDDE04-5463-C424-0652-9F16490116D7}" dt="2023-03-12T23:09:38.870" v="36" actId="1076"/>
          <ac:picMkLst>
            <pc:docMk/>
            <pc:sldMk cId="3107026239" sldId="389"/>
            <ac:picMk id="4" creationId="{C6B7017B-3919-B2A9-12D9-D8DD5709AEB4}"/>
          </ac:picMkLst>
        </pc:picChg>
      </pc:sldChg>
      <pc:sldChg chg="modSp new del">
        <pc:chgData name="Artur Correia" userId="S::art.afo@ua.pt::15c6ac0e-afc8-4798-99e4-72cd18cdc49d" providerId="AD" clId="Web-{62EDDE04-5463-C424-0652-9F16490116D7}" dt="2023-03-12T23:10:54.997" v="44"/>
        <pc:sldMkLst>
          <pc:docMk/>
          <pc:sldMk cId="1724697813" sldId="390"/>
        </pc:sldMkLst>
        <pc:spChg chg="mod">
          <ac:chgData name="Artur Correia" userId="S::art.afo@ua.pt::15c6ac0e-afc8-4798-99e4-72cd18cdc49d" providerId="AD" clId="Web-{62EDDE04-5463-C424-0652-9F16490116D7}" dt="2023-03-12T23:10:19.121" v="42" actId="20577"/>
          <ac:spMkLst>
            <pc:docMk/>
            <pc:sldMk cId="1724697813" sldId="390"/>
            <ac:spMk id="2" creationId="{D636138B-2C9D-914A-C152-BC7A653806DE}"/>
          </ac:spMkLst>
        </pc:spChg>
      </pc:sldChg>
      <pc:sldChg chg="addSp delSp modSp add">
        <pc:chgData name="Artur Correia" userId="S::art.afo@ua.pt::15c6ac0e-afc8-4798-99e4-72cd18cdc49d" providerId="AD" clId="Web-{62EDDE04-5463-C424-0652-9F16490116D7}" dt="2023-03-12T23:24:31.177" v="419" actId="1076"/>
        <pc:sldMkLst>
          <pc:docMk/>
          <pc:sldMk cId="3452800012" sldId="391"/>
        </pc:sldMkLst>
        <pc:spChg chg="add del">
          <ac:chgData name="Artur Correia" userId="S::art.afo@ua.pt::15c6ac0e-afc8-4798-99e4-72cd18cdc49d" providerId="AD" clId="Web-{62EDDE04-5463-C424-0652-9F16490116D7}" dt="2023-03-12T23:11:45.515" v="51"/>
          <ac:spMkLst>
            <pc:docMk/>
            <pc:sldMk cId="3452800012" sldId="391"/>
            <ac:spMk id="2" creationId="{91E1A280-9ED4-C20B-09EC-D906043A9E35}"/>
          </ac:spMkLst>
        </pc:spChg>
        <pc:spChg chg="add del">
          <ac:chgData name="Artur Correia" userId="S::art.afo@ua.pt::15c6ac0e-afc8-4798-99e4-72cd18cdc49d" providerId="AD" clId="Web-{62EDDE04-5463-C424-0652-9F16490116D7}" dt="2023-03-12T23:12:11.175" v="53"/>
          <ac:spMkLst>
            <pc:docMk/>
            <pc:sldMk cId="3452800012" sldId="391"/>
            <ac:spMk id="3" creationId="{2EB01AF8-D93E-8A46-E615-53BC2145A23D}"/>
          </ac:spMkLst>
        </pc:spChg>
        <pc:spChg chg="add mod">
          <ac:chgData name="Artur Correia" userId="S::art.afo@ua.pt::15c6ac0e-afc8-4798-99e4-72cd18cdc49d" providerId="AD" clId="Web-{62EDDE04-5463-C424-0652-9F16490116D7}" dt="2023-03-12T23:24:31.115" v="416" actId="1076"/>
          <ac:spMkLst>
            <pc:docMk/>
            <pc:sldMk cId="3452800012" sldId="391"/>
            <ac:spMk id="4" creationId="{01D63406-68E8-715F-B324-70E17C8E456A}"/>
          </ac:spMkLst>
        </pc:spChg>
        <pc:spChg chg="add mod">
          <ac:chgData name="Artur Correia" userId="S::art.afo@ua.pt::15c6ac0e-afc8-4798-99e4-72cd18cdc49d" providerId="AD" clId="Web-{62EDDE04-5463-C424-0652-9F16490116D7}" dt="2023-03-12T23:24:31.161" v="418" actId="1076"/>
          <ac:spMkLst>
            <pc:docMk/>
            <pc:sldMk cId="3452800012" sldId="391"/>
            <ac:spMk id="6" creationId="{A02D69ED-CA41-139C-2ECE-C8B29202140F}"/>
          </ac:spMkLst>
        </pc:spChg>
        <pc:spChg chg="add del mod">
          <ac:chgData name="Artur Correia" userId="S::art.afo@ua.pt::15c6ac0e-afc8-4798-99e4-72cd18cdc49d" providerId="AD" clId="Web-{62EDDE04-5463-C424-0652-9F16490116D7}" dt="2023-03-12T23:24:12.395" v="351"/>
          <ac:spMkLst>
            <pc:docMk/>
            <pc:sldMk cId="3452800012" sldId="391"/>
            <ac:spMk id="8" creationId="{7AFD91B0-B103-A71F-04B4-5C3077C942BB}"/>
          </ac:spMkLst>
        </pc:spChg>
        <pc:spChg chg="mod">
          <ac:chgData name="Artur Correia" userId="S::art.afo@ua.pt::15c6ac0e-afc8-4798-99e4-72cd18cdc49d" providerId="AD" clId="Web-{62EDDE04-5463-C424-0652-9F16490116D7}" dt="2023-03-12T23:24:30.661" v="396" actId="1076"/>
          <ac:spMkLst>
            <pc:docMk/>
            <pc:sldMk cId="3452800012" sldId="391"/>
            <ac:spMk id="39" creationId="{718E87E3-0421-064F-D9FA-DF1B4A522C6C}"/>
          </ac:spMkLst>
        </pc:spChg>
        <pc:spChg chg="mod">
          <ac:chgData name="Artur Correia" userId="S::art.afo@ua.pt::15c6ac0e-afc8-4798-99e4-72cd18cdc49d" providerId="AD" clId="Web-{62EDDE04-5463-C424-0652-9F16490116D7}" dt="2023-03-12T23:24:30.677" v="397" actId="1076"/>
          <ac:spMkLst>
            <pc:docMk/>
            <pc:sldMk cId="3452800012" sldId="391"/>
            <ac:spMk id="42" creationId="{596AA3B4-C3E5-AE6E-6C3C-B7048F817265}"/>
          </ac:spMkLst>
        </pc:spChg>
        <pc:spChg chg="mod">
          <ac:chgData name="Artur Correia" userId="S::art.afo@ua.pt::15c6ac0e-afc8-4798-99e4-72cd18cdc49d" providerId="AD" clId="Web-{62EDDE04-5463-C424-0652-9F16490116D7}" dt="2023-03-12T23:24:30.708" v="398" actId="1076"/>
          <ac:spMkLst>
            <pc:docMk/>
            <pc:sldMk cId="3452800012" sldId="391"/>
            <ac:spMk id="46" creationId="{C159E387-DF09-EB1B-68CA-B173B024A4D6}"/>
          </ac:spMkLst>
        </pc:spChg>
        <pc:spChg chg="del">
          <ac:chgData name="Artur Correia" userId="S::art.afo@ua.pt::15c6ac0e-afc8-4798-99e4-72cd18cdc49d" providerId="AD" clId="Web-{62EDDE04-5463-C424-0652-9F16490116D7}" dt="2023-03-12T23:20:27.997" v="90"/>
          <ac:spMkLst>
            <pc:docMk/>
            <pc:sldMk cId="3452800012" sldId="391"/>
            <ac:spMk id="47" creationId="{310BD731-E8D1-D035-609C-A15586B9097F}"/>
          </ac:spMkLst>
        </pc:spChg>
        <pc:spChg chg="mod">
          <ac:chgData name="Artur Correia" userId="S::art.afo@ua.pt::15c6ac0e-afc8-4798-99e4-72cd18cdc49d" providerId="AD" clId="Web-{62EDDE04-5463-C424-0652-9F16490116D7}" dt="2023-03-12T23:24:30.724" v="399" actId="1076"/>
          <ac:spMkLst>
            <pc:docMk/>
            <pc:sldMk cId="3452800012" sldId="391"/>
            <ac:spMk id="49" creationId="{786A0699-C3D7-2C02-69B1-DE2963D4AE5B}"/>
          </ac:spMkLst>
        </pc:spChg>
        <pc:spChg chg="mod">
          <ac:chgData name="Artur Correia" userId="S::art.afo@ua.pt::15c6ac0e-afc8-4798-99e4-72cd18cdc49d" providerId="AD" clId="Web-{62EDDE04-5463-C424-0652-9F16490116D7}" dt="2023-03-12T23:24:30.740" v="400" actId="1076"/>
          <ac:spMkLst>
            <pc:docMk/>
            <pc:sldMk cId="3452800012" sldId="391"/>
            <ac:spMk id="50" creationId="{470DD479-A55B-E97E-C3F8-28558743F92D}"/>
          </ac:spMkLst>
        </pc:spChg>
        <pc:spChg chg="mod">
          <ac:chgData name="Artur Correia" userId="S::art.afo@ua.pt::15c6ac0e-afc8-4798-99e4-72cd18cdc49d" providerId="AD" clId="Web-{62EDDE04-5463-C424-0652-9F16490116D7}" dt="2023-03-12T23:24:30.771" v="401" actId="1076"/>
          <ac:spMkLst>
            <pc:docMk/>
            <pc:sldMk cId="3452800012" sldId="391"/>
            <ac:spMk id="52" creationId="{8C68C5AC-B316-C0F7-E7B8-69A514458CA4}"/>
          </ac:spMkLst>
        </pc:spChg>
        <pc:spChg chg="del">
          <ac:chgData name="Artur Correia" userId="S::art.afo@ua.pt::15c6ac0e-afc8-4798-99e4-72cd18cdc49d" providerId="AD" clId="Web-{62EDDE04-5463-C424-0652-9F16490116D7}" dt="2023-03-12T23:20:27.997" v="89"/>
          <ac:spMkLst>
            <pc:docMk/>
            <pc:sldMk cId="3452800012" sldId="391"/>
            <ac:spMk id="54" creationId="{BBF5830F-98B9-C84F-CBC8-29648C7A616F}"/>
          </ac:spMkLst>
        </pc:spChg>
        <pc:spChg chg="mod">
          <ac:chgData name="Artur Correia" userId="S::art.afo@ua.pt::15c6ac0e-afc8-4798-99e4-72cd18cdc49d" providerId="AD" clId="Web-{62EDDE04-5463-C424-0652-9F16490116D7}" dt="2023-03-12T23:24:30.786" v="402" actId="1076"/>
          <ac:spMkLst>
            <pc:docMk/>
            <pc:sldMk cId="3452800012" sldId="391"/>
            <ac:spMk id="55" creationId="{965C6818-34A7-2D2C-0E23-3AB8D04CB642}"/>
          </ac:spMkLst>
        </pc:spChg>
        <pc:spChg chg="del mod">
          <ac:chgData name="Artur Correia" userId="S::art.afo@ua.pt::15c6ac0e-afc8-4798-99e4-72cd18cdc49d" providerId="AD" clId="Web-{62EDDE04-5463-C424-0652-9F16490116D7}" dt="2023-03-12T23:20:33.591" v="92"/>
          <ac:spMkLst>
            <pc:docMk/>
            <pc:sldMk cId="3452800012" sldId="391"/>
            <ac:spMk id="57" creationId="{6A56BA6B-8C27-F65E-43C4-2B367A3C0128}"/>
          </ac:spMkLst>
        </pc:spChg>
        <pc:spChg chg="mod">
          <ac:chgData name="Artur Correia" userId="S::art.afo@ua.pt::15c6ac0e-afc8-4798-99e4-72cd18cdc49d" providerId="AD" clId="Web-{62EDDE04-5463-C424-0652-9F16490116D7}" dt="2023-03-12T23:11:04.638" v="49" actId="20577"/>
          <ac:spMkLst>
            <pc:docMk/>
            <pc:sldMk cId="3452800012" sldId="391"/>
            <ac:spMk id="1088" creationId="{00000000-0000-0000-0000-000000000000}"/>
          </ac:spMkLst>
        </pc:spChg>
        <pc:spChg chg="mod">
          <ac:chgData name="Artur Correia" userId="S::art.afo@ua.pt::15c6ac0e-afc8-4798-99e4-72cd18cdc49d" providerId="AD" clId="Web-{62EDDE04-5463-C424-0652-9F16490116D7}" dt="2023-03-12T23:24:30.630" v="395" actId="1076"/>
          <ac:spMkLst>
            <pc:docMk/>
            <pc:sldMk cId="3452800012" sldId="391"/>
            <ac:spMk id="1089" creationId="{00000000-0000-0000-0000-000000000000}"/>
          </ac:spMkLst>
        </pc:spChg>
        <pc:spChg chg="mod">
          <ac:chgData name="Artur Correia" userId="S::art.afo@ua.pt::15c6ac0e-afc8-4798-99e4-72cd18cdc49d" providerId="AD" clId="Web-{62EDDE04-5463-C424-0652-9F16490116D7}" dt="2023-03-12T23:24:30.927" v="408" actId="1076"/>
          <ac:spMkLst>
            <pc:docMk/>
            <pc:sldMk cId="3452800012" sldId="391"/>
            <ac:spMk id="1095" creationId="{8F55B1D1-56C2-64F3-AD90-712995866108}"/>
          </ac:spMkLst>
        </pc:spChg>
        <pc:spChg chg="mod">
          <ac:chgData name="Artur Correia" userId="S::art.afo@ua.pt::15c6ac0e-afc8-4798-99e4-72cd18cdc49d" providerId="AD" clId="Web-{62EDDE04-5463-C424-0652-9F16490116D7}" dt="2023-03-12T23:24:30.974" v="410" actId="1076"/>
          <ac:spMkLst>
            <pc:docMk/>
            <pc:sldMk cId="3452800012" sldId="391"/>
            <ac:spMk id="1099" creationId="{B929E9A3-252D-1E5E-9C90-EE5DDD5FEDD1}"/>
          </ac:spMkLst>
        </pc:spChg>
        <pc:spChg chg="mod">
          <ac:chgData name="Artur Correia" userId="S::art.afo@ua.pt::15c6ac0e-afc8-4798-99e4-72cd18cdc49d" providerId="AD" clId="Web-{62EDDE04-5463-C424-0652-9F16490116D7}" dt="2023-03-12T23:24:31.021" v="412" actId="1076"/>
          <ac:spMkLst>
            <pc:docMk/>
            <pc:sldMk cId="3452800012" sldId="391"/>
            <ac:spMk id="1101" creationId="{6DE6CBE9-1379-ECCC-1CB5-D1B57A1F794A}"/>
          </ac:spMkLst>
        </pc:spChg>
        <pc:spChg chg="mod">
          <ac:chgData name="Artur Correia" userId="S::art.afo@ua.pt::15c6ac0e-afc8-4798-99e4-72cd18cdc49d" providerId="AD" clId="Web-{62EDDE04-5463-C424-0652-9F16490116D7}" dt="2023-03-12T23:24:31.036" v="413" actId="1076"/>
          <ac:spMkLst>
            <pc:docMk/>
            <pc:sldMk cId="3452800012" sldId="391"/>
            <ac:spMk id="1102" creationId="{C9DDDB76-A1BA-8BA0-5F76-A0182D4C5007}"/>
          </ac:spMkLst>
        </pc:spChg>
        <pc:spChg chg="mod">
          <ac:chgData name="Artur Correia" userId="S::art.afo@ua.pt::15c6ac0e-afc8-4798-99e4-72cd18cdc49d" providerId="AD" clId="Web-{62EDDE04-5463-C424-0652-9F16490116D7}" dt="2023-03-12T23:24:31.068" v="414" actId="1076"/>
          <ac:spMkLst>
            <pc:docMk/>
            <pc:sldMk cId="3452800012" sldId="391"/>
            <ac:spMk id="1103" creationId="{6BE7DDFB-4FE7-A8ED-91F9-1732D11FF804}"/>
          </ac:spMkLst>
        </pc:spChg>
        <pc:spChg chg="del">
          <ac:chgData name="Artur Correia" userId="S::art.afo@ua.pt::15c6ac0e-afc8-4798-99e4-72cd18cdc49d" providerId="AD" clId="Web-{62EDDE04-5463-C424-0652-9F16490116D7}" dt="2023-03-12T23:20:27.997" v="85"/>
          <ac:spMkLst>
            <pc:docMk/>
            <pc:sldMk cId="3452800012" sldId="391"/>
            <ac:spMk id="1107" creationId="{23EA534B-3E7D-F2CE-50F2-0CFC6E7F872D}"/>
          </ac:spMkLst>
        </pc:spChg>
        <pc:spChg chg="del">
          <ac:chgData name="Artur Correia" userId="S::art.afo@ua.pt::15c6ac0e-afc8-4798-99e4-72cd18cdc49d" providerId="AD" clId="Web-{62EDDE04-5463-C424-0652-9F16490116D7}" dt="2023-03-12T23:20:37.060" v="93"/>
          <ac:spMkLst>
            <pc:docMk/>
            <pc:sldMk cId="3452800012" sldId="391"/>
            <ac:spMk id="1108" creationId="{C360AB94-BAF8-A469-7651-4A9913C5B2E3}"/>
          </ac:spMkLst>
        </pc:spChg>
        <pc:spChg chg="mod">
          <ac:chgData name="Artur Correia" userId="S::art.afo@ua.pt::15c6ac0e-afc8-4798-99e4-72cd18cdc49d" providerId="AD" clId="Web-{62EDDE04-5463-C424-0652-9F16490116D7}" dt="2023-03-12T23:24:31.099" v="415" actId="1076"/>
          <ac:spMkLst>
            <pc:docMk/>
            <pc:sldMk cId="3452800012" sldId="391"/>
            <ac:spMk id="1110" creationId="{6BC54913-4778-77C8-0AC6-74D3386BE1D6}"/>
          </ac:spMkLst>
        </pc:spChg>
        <pc:spChg chg="del">
          <ac:chgData name="Artur Correia" userId="S::art.afo@ua.pt::15c6ac0e-afc8-4798-99e4-72cd18cdc49d" providerId="AD" clId="Web-{62EDDE04-5463-C424-0652-9F16490116D7}" dt="2023-03-12T23:20:27.997" v="83"/>
          <ac:spMkLst>
            <pc:docMk/>
            <pc:sldMk cId="3452800012" sldId="391"/>
            <ac:spMk id="1111" creationId="{CEB30666-BCF6-C796-5E2D-B83C0ADB2A0C}"/>
          </ac:spMkLst>
        </pc:spChg>
        <pc:cxnChg chg="add mod">
          <ac:chgData name="Artur Correia" userId="S::art.afo@ua.pt::15c6ac0e-afc8-4798-99e4-72cd18cdc49d" providerId="AD" clId="Web-{62EDDE04-5463-C424-0652-9F16490116D7}" dt="2023-03-12T23:24:31.146" v="417" actId="1076"/>
          <ac:cxnSpMkLst>
            <pc:docMk/>
            <pc:sldMk cId="3452800012" sldId="391"/>
            <ac:cxnSpMk id="5" creationId="{E6B39B07-1C12-2963-3777-AC6A102BEC59}"/>
          </ac:cxnSpMkLst>
        </pc:cxnChg>
        <pc:cxnChg chg="add mod">
          <ac:chgData name="Artur Correia" userId="S::art.afo@ua.pt::15c6ac0e-afc8-4798-99e4-72cd18cdc49d" providerId="AD" clId="Web-{62EDDE04-5463-C424-0652-9F16490116D7}" dt="2023-03-12T23:24:31.177" v="419" actId="1076"/>
          <ac:cxnSpMkLst>
            <pc:docMk/>
            <pc:sldMk cId="3452800012" sldId="391"/>
            <ac:cxnSpMk id="7" creationId="{66CD4EAB-0AA2-480E-BB71-D0BFFAC6ED0C}"/>
          </ac:cxnSpMkLst>
        </pc:cxnChg>
        <pc:cxnChg chg="mod">
          <ac:chgData name="Artur Correia" userId="S::art.afo@ua.pt::15c6ac0e-afc8-4798-99e4-72cd18cdc49d" providerId="AD" clId="Web-{62EDDE04-5463-C424-0652-9F16490116D7}" dt="2023-03-12T23:24:30.599" v="394" actId="1076"/>
          <ac:cxnSpMkLst>
            <pc:docMk/>
            <pc:sldMk cId="3452800012" sldId="391"/>
            <ac:cxnSpMk id="28" creationId="{5F6F527B-D145-5D2E-9210-C93AF3A2C0C9}"/>
          </ac:cxnSpMkLst>
        </pc:cxnChg>
        <pc:cxnChg chg="del">
          <ac:chgData name="Artur Correia" userId="S::art.afo@ua.pt::15c6ac0e-afc8-4798-99e4-72cd18cdc49d" providerId="AD" clId="Web-{62EDDE04-5463-C424-0652-9F16490116D7}" dt="2023-03-12T23:20:27.997" v="88"/>
          <ac:cxnSpMkLst>
            <pc:docMk/>
            <pc:sldMk cId="3452800012" sldId="391"/>
            <ac:cxnSpMk id="56" creationId="{3280E772-A124-54B8-1EEC-55064EDFFFE7}"/>
          </ac:cxnSpMkLst>
        </pc:cxnChg>
        <pc:cxnChg chg="mod">
          <ac:chgData name="Artur Correia" userId="S::art.afo@ua.pt::15c6ac0e-afc8-4798-99e4-72cd18cdc49d" providerId="AD" clId="Web-{62EDDE04-5463-C424-0652-9F16490116D7}" dt="2023-03-12T23:24:30.818" v="403" actId="1076"/>
          <ac:cxnSpMkLst>
            <pc:docMk/>
            <pc:sldMk cId="3452800012" sldId="391"/>
            <ac:cxnSpMk id="59" creationId="{1A24A860-E163-54FC-F43C-FBCB8ADC9BE0}"/>
          </ac:cxnSpMkLst>
        </pc:cxnChg>
        <pc:cxnChg chg="mod">
          <ac:chgData name="Artur Correia" userId="S::art.afo@ua.pt::15c6ac0e-afc8-4798-99e4-72cd18cdc49d" providerId="AD" clId="Web-{62EDDE04-5463-C424-0652-9F16490116D7}" dt="2023-03-12T23:24:30.833" v="404" actId="1076"/>
          <ac:cxnSpMkLst>
            <pc:docMk/>
            <pc:sldMk cId="3452800012" sldId="391"/>
            <ac:cxnSpMk id="60" creationId="{6396DC4F-CD01-F9D8-DD5F-81C9DBF9DF53}"/>
          </ac:cxnSpMkLst>
        </pc:cxnChg>
        <pc:cxnChg chg="mod">
          <ac:chgData name="Artur Correia" userId="S::art.afo@ua.pt::15c6ac0e-afc8-4798-99e4-72cd18cdc49d" providerId="AD" clId="Web-{62EDDE04-5463-C424-0652-9F16490116D7}" dt="2023-03-12T23:24:30.849" v="405" actId="1076"/>
          <ac:cxnSpMkLst>
            <pc:docMk/>
            <pc:sldMk cId="3452800012" sldId="391"/>
            <ac:cxnSpMk id="1090" creationId="{43D6E840-55C9-2BFB-D708-27A99BA01F05}"/>
          </ac:cxnSpMkLst>
        </pc:cxnChg>
        <pc:cxnChg chg="mod">
          <ac:chgData name="Artur Correia" userId="S::art.afo@ua.pt::15c6ac0e-afc8-4798-99e4-72cd18cdc49d" providerId="AD" clId="Web-{62EDDE04-5463-C424-0652-9F16490116D7}" dt="2023-03-12T23:24:30.880" v="406" actId="1076"/>
          <ac:cxnSpMkLst>
            <pc:docMk/>
            <pc:sldMk cId="3452800012" sldId="391"/>
            <ac:cxnSpMk id="1092" creationId="{44AB5CA8-B7B7-7C77-00AC-E5B8BB20BE19}"/>
          </ac:cxnSpMkLst>
        </pc:cxnChg>
        <pc:cxnChg chg="mod">
          <ac:chgData name="Artur Correia" userId="S::art.afo@ua.pt::15c6ac0e-afc8-4798-99e4-72cd18cdc49d" providerId="AD" clId="Web-{62EDDE04-5463-C424-0652-9F16490116D7}" dt="2023-03-12T23:24:30.896" v="407" actId="1076"/>
          <ac:cxnSpMkLst>
            <pc:docMk/>
            <pc:sldMk cId="3452800012" sldId="391"/>
            <ac:cxnSpMk id="1093" creationId="{3FA7F912-3256-B171-2127-929D18A5EEA1}"/>
          </ac:cxnSpMkLst>
        </pc:cxnChg>
        <pc:cxnChg chg="del">
          <ac:chgData name="Artur Correia" userId="S::art.afo@ua.pt::15c6ac0e-afc8-4798-99e4-72cd18cdc49d" providerId="AD" clId="Web-{62EDDE04-5463-C424-0652-9F16490116D7}" dt="2023-03-12T23:20:27.997" v="87"/>
          <ac:cxnSpMkLst>
            <pc:docMk/>
            <pc:sldMk cId="3452800012" sldId="391"/>
            <ac:cxnSpMk id="1094" creationId="{0211CA25-57F7-C9D5-A095-26FDD3823B04}"/>
          </ac:cxnSpMkLst>
        </pc:cxnChg>
        <pc:cxnChg chg="mod">
          <ac:chgData name="Artur Correia" userId="S::art.afo@ua.pt::15c6ac0e-afc8-4798-99e4-72cd18cdc49d" providerId="AD" clId="Web-{62EDDE04-5463-C424-0652-9F16490116D7}" dt="2023-03-12T23:24:30.943" v="409" actId="1076"/>
          <ac:cxnSpMkLst>
            <pc:docMk/>
            <pc:sldMk cId="3452800012" sldId="391"/>
            <ac:cxnSpMk id="1097" creationId="{B30AB849-3513-096B-F2EA-0A11911CDF7B}"/>
          </ac:cxnSpMkLst>
        </pc:cxnChg>
        <pc:cxnChg chg="mod">
          <ac:chgData name="Artur Correia" userId="S::art.afo@ua.pt::15c6ac0e-afc8-4798-99e4-72cd18cdc49d" providerId="AD" clId="Web-{62EDDE04-5463-C424-0652-9F16490116D7}" dt="2023-03-12T23:24:30.990" v="411" actId="1076"/>
          <ac:cxnSpMkLst>
            <pc:docMk/>
            <pc:sldMk cId="3452800012" sldId="391"/>
            <ac:cxnSpMk id="1100" creationId="{0106294F-5288-8EFA-97A8-170DF8BF2F1E}"/>
          </ac:cxnSpMkLst>
        </pc:cxnChg>
        <pc:cxnChg chg="del">
          <ac:chgData name="Artur Correia" userId="S::art.afo@ua.pt::15c6ac0e-afc8-4798-99e4-72cd18cdc49d" providerId="AD" clId="Web-{62EDDE04-5463-C424-0652-9F16490116D7}" dt="2023-03-12T23:20:27.997" v="86"/>
          <ac:cxnSpMkLst>
            <pc:docMk/>
            <pc:sldMk cId="3452800012" sldId="391"/>
            <ac:cxnSpMk id="1106" creationId="{B6A40A57-2970-E297-C619-7D76A8BD7D5E}"/>
          </ac:cxnSpMkLst>
        </pc:cxnChg>
        <pc:cxnChg chg="del">
          <ac:chgData name="Artur Correia" userId="S::art.afo@ua.pt::15c6ac0e-afc8-4798-99e4-72cd18cdc49d" providerId="AD" clId="Web-{62EDDE04-5463-C424-0652-9F16490116D7}" dt="2023-03-12T23:20:27.997" v="84"/>
          <ac:cxnSpMkLst>
            <pc:docMk/>
            <pc:sldMk cId="3452800012" sldId="391"/>
            <ac:cxnSpMk id="1109" creationId="{FF22EB17-4E54-3C8D-8986-F5DF0ACD490E}"/>
          </ac:cxnSpMkLst>
        </pc:cxnChg>
      </pc:sldChg>
      <pc:sldChg chg="add ord">
        <pc:chgData name="Artur Correia" userId="S::art.afo@ua.pt::15c6ac0e-afc8-4798-99e4-72cd18cdc49d" providerId="AD" clId="Web-{62EDDE04-5463-C424-0652-9F16490116D7}" dt="2023-03-12T23:27:15.261" v="421"/>
        <pc:sldMkLst>
          <pc:docMk/>
          <pc:sldMk cId="727078166" sldId="392"/>
        </pc:sldMkLst>
      </pc:sldChg>
    </pc:docChg>
  </pc:docChgLst>
  <pc:docChgLst>
    <pc:chgData name="Artur Correia" userId="S::art.afo@ua.pt::15c6ac0e-afc8-4798-99e4-72cd18cdc49d" providerId="AD" clId="Web-{298AC78B-83F4-490F-AD31-A5847D1E9D34}"/>
    <pc:docChg chg="modSld">
      <pc:chgData name="Artur Correia" userId="S::art.afo@ua.pt::15c6ac0e-afc8-4798-99e4-72cd18cdc49d" providerId="AD" clId="Web-{298AC78B-83F4-490F-AD31-A5847D1E9D34}" dt="2023-02-26T11:28:50.120" v="971" actId="1076"/>
      <pc:docMkLst>
        <pc:docMk/>
      </pc:docMkLst>
      <pc:sldChg chg="modSp">
        <pc:chgData name="Artur Correia" userId="S::art.afo@ua.pt::15c6ac0e-afc8-4798-99e4-72cd18cdc49d" providerId="AD" clId="Web-{298AC78B-83F4-490F-AD31-A5847D1E9D34}" dt="2023-02-26T11:28:50.120" v="971" actId="1076"/>
        <pc:sldMkLst>
          <pc:docMk/>
          <pc:sldMk cId="3406945662" sldId="357"/>
        </pc:sldMkLst>
        <pc:spChg chg="mod">
          <ac:chgData name="Artur Correia" userId="S::art.afo@ua.pt::15c6ac0e-afc8-4798-99e4-72cd18cdc49d" providerId="AD" clId="Web-{298AC78B-83F4-490F-AD31-A5847D1E9D34}" dt="2023-02-26T11:28:50.120" v="971" actId="1076"/>
          <ac:spMkLst>
            <pc:docMk/>
            <pc:sldMk cId="3406945662" sldId="357"/>
            <ac:spMk id="4" creationId="{3A9D285D-AFF7-61D9-1425-7BB27C0C85C4}"/>
          </ac:spMkLst>
        </pc:spChg>
        <pc:spChg chg="mod">
          <ac:chgData name="Artur Correia" userId="S::art.afo@ua.pt::15c6ac0e-afc8-4798-99e4-72cd18cdc49d" providerId="AD" clId="Web-{298AC78B-83F4-490F-AD31-A5847D1E9D34}" dt="2023-02-26T10:59:24.706" v="290" actId="1076"/>
          <ac:spMkLst>
            <pc:docMk/>
            <pc:sldMk cId="3406945662" sldId="357"/>
            <ac:spMk id="5" creationId="{82EAA632-A675-64D5-0F81-1A5B7EE775D1}"/>
          </ac:spMkLst>
        </pc:spChg>
      </pc:sldChg>
      <pc:sldChg chg="addSp delSp modSp">
        <pc:chgData name="Artur Correia" userId="S::art.afo@ua.pt::15c6ac0e-afc8-4798-99e4-72cd18cdc49d" providerId="AD" clId="Web-{298AC78B-83F4-490F-AD31-A5847D1E9D34}" dt="2023-02-26T11:28:25.197" v="967" actId="1076"/>
        <pc:sldMkLst>
          <pc:docMk/>
          <pc:sldMk cId="3180488184" sldId="362"/>
        </pc:sldMkLst>
        <pc:spChg chg="add mod">
          <ac:chgData name="Artur Correia" userId="S::art.afo@ua.pt::15c6ac0e-afc8-4798-99e4-72cd18cdc49d" providerId="AD" clId="Web-{298AC78B-83F4-490F-AD31-A5847D1E9D34}" dt="2023-02-26T11:28:25.197" v="967" actId="1076"/>
          <ac:spMkLst>
            <pc:docMk/>
            <pc:sldMk cId="3180488184" sldId="362"/>
            <ac:spMk id="2" creationId="{5560CE94-4E40-3B6E-2023-6006F0499098}"/>
          </ac:spMkLst>
        </pc:spChg>
        <pc:spChg chg="del">
          <ac:chgData name="Artur Correia" userId="S::art.afo@ua.pt::15c6ac0e-afc8-4798-99e4-72cd18cdc49d" providerId="AD" clId="Web-{298AC78B-83F4-490F-AD31-A5847D1E9D34}" dt="2023-02-26T11:02:01.289" v="307"/>
          <ac:spMkLst>
            <pc:docMk/>
            <pc:sldMk cId="3180488184" sldId="362"/>
            <ac:spMk id="3" creationId="{3E09F973-60DD-B18E-7331-97318DAD7F0A}"/>
          </ac:spMkLst>
        </pc:spChg>
      </pc:sldChg>
    </pc:docChg>
  </pc:docChgLst>
  <pc:docChgLst>
    <pc:chgData name="Bruna Simões" userId="S::brunams21@ua.pt::3af4e3a0-4f69-431f-a415-688627c54991" providerId="AD" clId="Web-{8F167D09-25F3-E078-574A-AE248628272B}"/>
    <pc:docChg chg="addSld delSld modSld sldOrd">
      <pc:chgData name="Bruna Simões" userId="S::brunams21@ua.pt::3af4e3a0-4f69-431f-a415-688627c54991" providerId="AD" clId="Web-{8F167D09-25F3-E078-574A-AE248628272B}" dt="2023-03-13T22:33:51.416" v="10"/>
      <pc:docMkLst>
        <pc:docMk/>
      </pc:docMkLst>
      <pc:sldChg chg="delSp new">
        <pc:chgData name="Bruna Simões" userId="S::brunams21@ua.pt::3af4e3a0-4f69-431f-a415-688627c54991" providerId="AD" clId="Web-{8F167D09-25F3-E078-574A-AE248628272B}" dt="2023-03-13T22:33:51.416" v="10"/>
        <pc:sldMkLst>
          <pc:docMk/>
          <pc:sldMk cId="487639531" sldId="408"/>
        </pc:sldMkLst>
        <pc:spChg chg="del">
          <ac:chgData name="Bruna Simões" userId="S::brunams21@ua.pt::3af4e3a0-4f69-431f-a415-688627c54991" providerId="AD" clId="Web-{8F167D09-25F3-E078-574A-AE248628272B}" dt="2023-03-13T22:33:51.416" v="10"/>
          <ac:spMkLst>
            <pc:docMk/>
            <pc:sldMk cId="487639531" sldId="408"/>
            <ac:spMk id="2" creationId="{27AAC2C3-FB16-184B-AB08-E34C59A1A831}"/>
          </ac:spMkLst>
        </pc:spChg>
      </pc:sldChg>
      <pc:sldChg chg="modSp new ord">
        <pc:chgData name="Bruna Simões" userId="S::brunams21@ua.pt::3af4e3a0-4f69-431f-a415-688627c54991" providerId="AD" clId="Web-{8F167D09-25F3-E078-574A-AE248628272B}" dt="2023-03-13T22:32:21.210" v="7" actId="20577"/>
        <pc:sldMkLst>
          <pc:docMk/>
          <pc:sldMk cId="873524944" sldId="409"/>
        </pc:sldMkLst>
        <pc:spChg chg="mod">
          <ac:chgData name="Bruna Simões" userId="S::brunams21@ua.pt::3af4e3a0-4f69-431f-a415-688627c54991" providerId="AD" clId="Web-{8F167D09-25F3-E078-574A-AE248628272B}" dt="2023-03-13T22:32:21.210" v="7" actId="20577"/>
          <ac:spMkLst>
            <pc:docMk/>
            <pc:sldMk cId="873524944" sldId="409"/>
            <ac:spMk id="3" creationId="{35466C0B-4E56-F874-5A4A-D3243A8FA634}"/>
          </ac:spMkLst>
        </pc:spChg>
      </pc:sldChg>
      <pc:sldChg chg="new del">
        <pc:chgData name="Bruna Simões" userId="S::brunams21@ua.pt::3af4e3a0-4f69-431f-a415-688627c54991" providerId="AD" clId="Web-{8F167D09-25F3-E078-574A-AE248628272B}" dt="2023-03-13T22:33:47.744" v="9"/>
        <pc:sldMkLst>
          <pc:docMk/>
          <pc:sldMk cId="3646908219" sldId="410"/>
        </pc:sldMkLst>
      </pc:sldChg>
    </pc:docChg>
  </pc:docChgLst>
  <pc:docChgLst>
    <pc:chgData name="André Butuc" userId="S::andrebutuc@ua.pt::5baa6f23-1d54-499c-9054-5ca7e9a8b4f5" providerId="AD" clId="Web-{EF9D1C33-211F-5D63-EA89-1F73BEA1BB59}"/>
    <pc:docChg chg="modSld">
      <pc:chgData name="André Butuc" userId="S::andrebutuc@ua.pt::5baa6f23-1d54-499c-9054-5ca7e9a8b4f5" providerId="AD" clId="Web-{EF9D1C33-211F-5D63-EA89-1F73BEA1BB59}" dt="2023-02-23T16:20:47.612" v="1"/>
      <pc:docMkLst>
        <pc:docMk/>
      </pc:docMkLst>
      <pc:sldChg chg="mod modShow">
        <pc:chgData name="André Butuc" userId="S::andrebutuc@ua.pt::5baa6f23-1d54-499c-9054-5ca7e9a8b4f5" providerId="AD" clId="Web-{EF9D1C33-211F-5D63-EA89-1F73BEA1BB59}" dt="2023-02-23T16:20:47.612" v="1"/>
        <pc:sldMkLst>
          <pc:docMk/>
          <pc:sldMk cId="0" sldId="256"/>
        </pc:sldMkLst>
      </pc:sldChg>
    </pc:docChg>
  </pc:docChgLst>
  <pc:docChgLst>
    <pc:chgData name="Bruna Simões" userId="S::brunams21@ua.pt::3af4e3a0-4f69-431f-a415-688627c54991" providerId="AD" clId="Web-{014FB470-B7F1-8926-B5E4-60B4EAF7D878}"/>
    <pc:docChg chg="modSld">
      <pc:chgData name="Bruna Simões" userId="S::brunams21@ua.pt::3af4e3a0-4f69-431f-a415-688627c54991" providerId="AD" clId="Web-{014FB470-B7F1-8926-B5E4-60B4EAF7D878}" dt="2023-06-06T00:46:36.217" v="4" actId="1076"/>
      <pc:docMkLst>
        <pc:docMk/>
      </pc:docMkLst>
      <pc:sldChg chg="modSp">
        <pc:chgData name="Bruna Simões" userId="S::brunams21@ua.pt::3af4e3a0-4f69-431f-a415-688627c54991" providerId="AD" clId="Web-{014FB470-B7F1-8926-B5E4-60B4EAF7D878}" dt="2023-06-06T00:46:36.217" v="4" actId="1076"/>
        <pc:sldMkLst>
          <pc:docMk/>
          <pc:sldMk cId="926370864" sldId="407"/>
        </pc:sldMkLst>
        <pc:spChg chg="mod">
          <ac:chgData name="Bruna Simões" userId="S::brunams21@ua.pt::3af4e3a0-4f69-431f-a415-688627c54991" providerId="AD" clId="Web-{014FB470-B7F1-8926-B5E4-60B4EAF7D878}" dt="2023-06-06T00:46:22.747" v="1" actId="1076"/>
          <ac:spMkLst>
            <pc:docMk/>
            <pc:sldMk cId="926370864" sldId="407"/>
            <ac:spMk id="2" creationId="{0BF53999-8B31-34A3-8284-052BFA3D6B82}"/>
          </ac:spMkLst>
        </pc:spChg>
        <pc:spChg chg="mod">
          <ac:chgData name="Bruna Simões" userId="S::brunams21@ua.pt::3af4e3a0-4f69-431f-a415-688627c54991" providerId="AD" clId="Web-{014FB470-B7F1-8926-B5E4-60B4EAF7D878}" dt="2023-06-06T00:46:17.731" v="0" actId="1076"/>
          <ac:spMkLst>
            <pc:docMk/>
            <pc:sldMk cId="926370864" sldId="407"/>
            <ac:spMk id="6" creationId="{F096EFE4-845A-255B-3EFF-F11463096E2B}"/>
          </ac:spMkLst>
        </pc:spChg>
        <pc:spChg chg="mod">
          <ac:chgData name="Bruna Simões" userId="S::brunams21@ua.pt::3af4e3a0-4f69-431f-a415-688627c54991" providerId="AD" clId="Web-{014FB470-B7F1-8926-B5E4-60B4EAF7D878}" dt="2023-06-06T00:46:36.217" v="4" actId="1076"/>
          <ac:spMkLst>
            <pc:docMk/>
            <pc:sldMk cId="926370864" sldId="407"/>
            <ac:spMk id="12" creationId="{9D0672DC-17A7-B2F5-EB09-7EE84AD88125}"/>
          </ac:spMkLst>
        </pc:spChg>
        <pc:spChg chg="mod">
          <ac:chgData name="Bruna Simões" userId="S::brunams21@ua.pt::3af4e3a0-4f69-431f-a415-688627c54991" providerId="AD" clId="Web-{014FB470-B7F1-8926-B5E4-60B4EAF7D878}" dt="2023-06-06T00:46:32.873" v="3" actId="14100"/>
          <ac:spMkLst>
            <pc:docMk/>
            <pc:sldMk cId="926370864" sldId="407"/>
            <ac:spMk id="13" creationId="{81E69256-64AA-CD25-1E31-E8D339ADFA5A}"/>
          </ac:spMkLst>
        </pc:spChg>
      </pc:sldChg>
    </pc:docChg>
  </pc:docChgLst>
  <pc:docChgLst>
    <pc:chgData name="Daniel Carvalho" userId="5d1cc23a-97af-4f53-959c-f03d38fc032e" providerId="ADAL" clId="{F9689898-E82E-4A01-9B0D-48299220C78A}"/>
    <pc:docChg chg="undo redo custSel addSld delSld modSld sldOrd">
      <pc:chgData name="Daniel Carvalho" userId="5d1cc23a-97af-4f53-959c-f03d38fc032e" providerId="ADAL" clId="{F9689898-E82E-4A01-9B0D-48299220C78A}" dt="2023-03-14T09:12:10.542" v="4326" actId="20577"/>
      <pc:docMkLst>
        <pc:docMk/>
      </pc:docMkLst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0" sldId="271"/>
        </pc:sldMkLst>
      </pc:sldChg>
      <pc:sldChg chg="addSp modSp mod">
        <pc:chgData name="Daniel Carvalho" userId="5d1cc23a-97af-4f53-959c-f03d38fc032e" providerId="ADAL" clId="{F9689898-E82E-4A01-9B0D-48299220C78A}" dt="2023-03-13T17:01:57.886" v="4160" actId="1076"/>
        <pc:sldMkLst>
          <pc:docMk/>
          <pc:sldMk cId="2920368372" sldId="348"/>
        </pc:sldMkLst>
        <pc:spChg chg="add mod">
          <ac:chgData name="Daniel Carvalho" userId="5d1cc23a-97af-4f53-959c-f03d38fc032e" providerId="ADAL" clId="{F9689898-E82E-4A01-9B0D-48299220C78A}" dt="2023-03-13T17:01:57.886" v="4160" actId="1076"/>
          <ac:spMkLst>
            <pc:docMk/>
            <pc:sldMk cId="2920368372" sldId="348"/>
            <ac:spMk id="6" creationId="{82FCC24A-0893-4AF2-941C-C2033FB35FA6}"/>
          </ac:spMkLst>
        </pc:spChg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3406945662" sldId="357"/>
        </pc:sldMkLst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9205848" sldId="358"/>
        </pc:sldMkLst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492233014" sldId="359"/>
        </pc:sldMkLst>
      </pc:sldChg>
      <pc:sldChg chg="modSp mod">
        <pc:chgData name="Daniel Carvalho" userId="5d1cc23a-97af-4f53-959c-f03d38fc032e" providerId="ADAL" clId="{F9689898-E82E-4A01-9B0D-48299220C78A}" dt="2023-03-12T17:17:24.471" v="27" actId="20577"/>
        <pc:sldMkLst>
          <pc:docMk/>
          <pc:sldMk cId="2825785208" sldId="361"/>
        </pc:sldMkLst>
        <pc:spChg chg="mod">
          <ac:chgData name="Daniel Carvalho" userId="5d1cc23a-97af-4f53-959c-f03d38fc032e" providerId="ADAL" clId="{F9689898-E82E-4A01-9B0D-48299220C78A}" dt="2023-03-12T17:17:24.471" v="27" actId="20577"/>
          <ac:spMkLst>
            <pc:docMk/>
            <pc:sldMk cId="2825785208" sldId="361"/>
            <ac:spMk id="604" creationId="{00000000-0000-0000-0000-000000000000}"/>
          </ac:spMkLst>
        </pc:spChg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3180488184" sldId="362"/>
        </pc:sldMkLst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2399333934" sldId="368"/>
        </pc:sldMkLst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391259847" sldId="369"/>
        </pc:sldMkLst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1601668040" sldId="370"/>
        </pc:sldMkLst>
      </pc:sldChg>
      <pc:sldChg chg="del">
        <pc:chgData name="Daniel Carvalho" userId="5d1cc23a-97af-4f53-959c-f03d38fc032e" providerId="ADAL" clId="{F9689898-E82E-4A01-9B0D-48299220C78A}" dt="2023-03-12T17:17:07.828" v="1" actId="47"/>
        <pc:sldMkLst>
          <pc:docMk/>
          <pc:sldMk cId="662215805" sldId="371"/>
        </pc:sldMkLst>
      </pc:sldChg>
      <pc:sldChg chg="del">
        <pc:chgData name="Daniel Carvalho" userId="5d1cc23a-97af-4f53-959c-f03d38fc032e" providerId="ADAL" clId="{F9689898-E82E-4A01-9B0D-48299220C78A}" dt="2023-03-12T17:17:08.573" v="2" actId="47"/>
        <pc:sldMkLst>
          <pc:docMk/>
          <pc:sldMk cId="2446943075" sldId="372"/>
        </pc:sldMkLst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791979148" sldId="373"/>
        </pc:sldMkLst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2270322504" sldId="376"/>
        </pc:sldMkLst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747933214" sldId="377"/>
        </pc:sldMkLst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1664035269" sldId="378"/>
        </pc:sldMkLst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756941622" sldId="379"/>
        </pc:sldMkLst>
      </pc:sldChg>
      <pc:sldChg chg="del">
        <pc:chgData name="Daniel Carvalho" userId="5d1cc23a-97af-4f53-959c-f03d38fc032e" providerId="ADAL" clId="{F9689898-E82E-4A01-9B0D-48299220C78A}" dt="2023-03-12T17:17:06.117" v="0" actId="47"/>
        <pc:sldMkLst>
          <pc:docMk/>
          <pc:sldMk cId="1781094625" sldId="380"/>
        </pc:sldMkLst>
      </pc:sldChg>
      <pc:sldChg chg="modSp add mod">
        <pc:chgData name="Daniel Carvalho" userId="5d1cc23a-97af-4f53-959c-f03d38fc032e" providerId="ADAL" clId="{F9689898-E82E-4A01-9B0D-48299220C78A}" dt="2023-03-12T17:17:47.465" v="48" actId="20577"/>
        <pc:sldMkLst>
          <pc:docMk/>
          <pc:sldMk cId="2190665151" sldId="382"/>
        </pc:sldMkLst>
        <pc:spChg chg="mod">
          <ac:chgData name="Daniel Carvalho" userId="5d1cc23a-97af-4f53-959c-f03d38fc032e" providerId="ADAL" clId="{F9689898-E82E-4A01-9B0D-48299220C78A}" dt="2023-03-12T17:17:47.465" v="48" actId="20577"/>
          <ac:spMkLst>
            <pc:docMk/>
            <pc:sldMk cId="2190665151" sldId="382"/>
            <ac:spMk id="604" creationId="{00000000-0000-0000-0000-000000000000}"/>
          </ac:spMkLst>
        </pc:spChg>
      </pc:sldChg>
      <pc:sldChg chg="addSp modSp mod ord">
        <pc:chgData name="Daniel Carvalho" userId="5d1cc23a-97af-4f53-959c-f03d38fc032e" providerId="ADAL" clId="{F9689898-E82E-4A01-9B0D-48299220C78A}" dt="2023-03-13T17:02:10.481" v="4164" actId="20577"/>
        <pc:sldMkLst>
          <pc:docMk/>
          <pc:sldMk cId="945665083" sldId="383"/>
        </pc:sldMkLst>
        <pc:spChg chg="mod">
          <ac:chgData name="Daniel Carvalho" userId="5d1cc23a-97af-4f53-959c-f03d38fc032e" providerId="ADAL" clId="{F9689898-E82E-4A01-9B0D-48299220C78A}" dt="2023-03-13T15:57:33.561" v="107" actId="404"/>
          <ac:spMkLst>
            <pc:docMk/>
            <pc:sldMk cId="945665083" sldId="383"/>
            <ac:spMk id="2" creationId="{A90CC4C8-1D8A-2E5C-8712-A5CEFEE846A5}"/>
          </ac:spMkLst>
        </pc:spChg>
        <pc:spChg chg="mod">
          <ac:chgData name="Daniel Carvalho" userId="5d1cc23a-97af-4f53-959c-f03d38fc032e" providerId="ADAL" clId="{F9689898-E82E-4A01-9B0D-48299220C78A}" dt="2023-03-13T15:57:29.471" v="105" actId="404"/>
          <ac:spMkLst>
            <pc:docMk/>
            <pc:sldMk cId="945665083" sldId="383"/>
            <ac:spMk id="3" creationId="{A8C6F183-6EC7-2D2B-FBBA-E712DE0A23D3}"/>
          </ac:spMkLst>
        </pc:spChg>
        <pc:spChg chg="mod">
          <ac:chgData name="Daniel Carvalho" userId="5d1cc23a-97af-4f53-959c-f03d38fc032e" providerId="ADAL" clId="{F9689898-E82E-4A01-9B0D-48299220C78A}" dt="2023-03-13T15:57:37.455" v="109" actId="404"/>
          <ac:spMkLst>
            <pc:docMk/>
            <pc:sldMk cId="945665083" sldId="383"/>
            <ac:spMk id="4" creationId="{3A9D285D-AFF7-61D9-1425-7BB27C0C85C4}"/>
          </ac:spMkLst>
        </pc:spChg>
        <pc:spChg chg="add mod">
          <ac:chgData name="Daniel Carvalho" userId="5d1cc23a-97af-4f53-959c-f03d38fc032e" providerId="ADAL" clId="{F9689898-E82E-4A01-9B0D-48299220C78A}" dt="2023-03-13T17:02:10.481" v="4164" actId="20577"/>
          <ac:spMkLst>
            <pc:docMk/>
            <pc:sldMk cId="945665083" sldId="383"/>
            <ac:spMk id="5" creationId="{1921A8BF-D776-F7B0-8E4C-DF92E2F5B637}"/>
          </ac:spMkLst>
        </pc:spChg>
        <pc:spChg chg="mod">
          <ac:chgData name="Daniel Carvalho" userId="5d1cc23a-97af-4f53-959c-f03d38fc032e" providerId="ADAL" clId="{F9689898-E82E-4A01-9B0D-48299220C78A}" dt="2023-03-13T15:57:25.018" v="103" actId="404"/>
          <ac:spMkLst>
            <pc:docMk/>
            <pc:sldMk cId="945665083" sldId="383"/>
            <ac:spMk id="6" creationId="{CAF3B9C6-441C-910B-D335-2CE615E92226}"/>
          </ac:spMkLst>
        </pc:spChg>
      </pc:sldChg>
      <pc:sldChg chg="modSp mod">
        <pc:chgData name="Daniel Carvalho" userId="5d1cc23a-97af-4f53-959c-f03d38fc032e" providerId="ADAL" clId="{F9689898-E82E-4A01-9B0D-48299220C78A}" dt="2023-03-13T15:55:10.210" v="53" actId="1076"/>
        <pc:sldMkLst>
          <pc:docMk/>
          <pc:sldMk cId="118401047" sldId="384"/>
        </pc:sldMkLst>
        <pc:spChg chg="mod">
          <ac:chgData name="Daniel Carvalho" userId="5d1cc23a-97af-4f53-959c-f03d38fc032e" providerId="ADAL" clId="{F9689898-E82E-4A01-9B0D-48299220C78A}" dt="2023-03-13T15:55:10.210" v="53" actId="1076"/>
          <ac:spMkLst>
            <pc:docMk/>
            <pc:sldMk cId="118401047" sldId="384"/>
            <ac:spMk id="3" creationId="{27BF2CC8-5FB6-0AFA-2F87-035B9623B299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1:16.362" v="4309" actId="20577"/>
        <pc:sldMkLst>
          <pc:docMk/>
          <pc:sldMk cId="1186151206" sldId="385"/>
        </pc:sldMkLst>
        <pc:spChg chg="add mod">
          <ac:chgData name="Daniel Carvalho" userId="5d1cc23a-97af-4f53-959c-f03d38fc032e" providerId="ADAL" clId="{F9689898-E82E-4A01-9B0D-48299220C78A}" dt="2023-03-13T17:03:46.556" v="4206" actId="20577"/>
          <ac:spMkLst>
            <pc:docMk/>
            <pc:sldMk cId="1186151206" sldId="385"/>
            <ac:spMk id="3" creationId="{45FAA693-5A3B-35AE-4936-3D12F938BF45}"/>
          </ac:spMkLst>
        </pc:spChg>
        <pc:spChg chg="mod">
          <ac:chgData name="Daniel Carvalho" userId="5d1cc23a-97af-4f53-959c-f03d38fc032e" providerId="ADAL" clId="{F9689898-E82E-4A01-9B0D-48299220C78A}" dt="2023-03-14T00:41:16.362" v="4309" actId="20577"/>
          <ac:spMkLst>
            <pc:docMk/>
            <pc:sldMk cId="1186151206" sldId="385"/>
            <ac:spMk id="6" creationId="{F10BD3CB-9D76-B24E-A336-78C2E5DF3B5E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1:13.079" v="4307" actId="20577"/>
        <pc:sldMkLst>
          <pc:docMk/>
          <pc:sldMk cId="1366228599" sldId="386"/>
        </pc:sldMkLst>
        <pc:spChg chg="add mod">
          <ac:chgData name="Daniel Carvalho" userId="5d1cc23a-97af-4f53-959c-f03d38fc032e" providerId="ADAL" clId="{F9689898-E82E-4A01-9B0D-48299220C78A}" dt="2023-03-13T17:03:39.573" v="4204" actId="207"/>
          <ac:spMkLst>
            <pc:docMk/>
            <pc:sldMk cId="1366228599" sldId="386"/>
            <ac:spMk id="3" creationId="{411F0793-3443-964F-85CC-E581F33D59C2}"/>
          </ac:spMkLst>
        </pc:spChg>
        <pc:spChg chg="mod">
          <ac:chgData name="Daniel Carvalho" userId="5d1cc23a-97af-4f53-959c-f03d38fc032e" providerId="ADAL" clId="{F9689898-E82E-4A01-9B0D-48299220C78A}" dt="2023-03-14T00:41:13.079" v="4307" actId="20577"/>
          <ac:spMkLst>
            <pc:docMk/>
            <pc:sldMk cId="1366228599" sldId="386"/>
            <ac:spMk id="5" creationId="{AB3A6828-12B6-E141-BB8D-FD9F79DDC2E8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1:19.501" v="4311" actId="20577"/>
        <pc:sldMkLst>
          <pc:docMk/>
          <pc:sldMk cId="3103204702" sldId="387"/>
        </pc:sldMkLst>
        <pc:spChg chg="add mod">
          <ac:chgData name="Daniel Carvalho" userId="5d1cc23a-97af-4f53-959c-f03d38fc032e" providerId="ADAL" clId="{F9689898-E82E-4A01-9B0D-48299220C78A}" dt="2023-03-13T17:03:49.742" v="4208" actId="20577"/>
          <ac:spMkLst>
            <pc:docMk/>
            <pc:sldMk cId="3103204702" sldId="387"/>
            <ac:spMk id="3" creationId="{75520A7F-847D-39B9-7A19-34ECB01C1531}"/>
          </ac:spMkLst>
        </pc:spChg>
        <pc:spChg chg="mod">
          <ac:chgData name="Daniel Carvalho" userId="5d1cc23a-97af-4f53-959c-f03d38fc032e" providerId="ADAL" clId="{F9689898-E82E-4A01-9B0D-48299220C78A}" dt="2023-03-14T00:41:19.501" v="4311" actId="20577"/>
          <ac:spMkLst>
            <pc:docMk/>
            <pc:sldMk cId="3103204702" sldId="387"/>
            <ac:spMk id="6" creationId="{7E7587DC-0737-CB4F-A36F-9A1DBB3FE573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1:22.791" v="4313" actId="20577"/>
        <pc:sldMkLst>
          <pc:docMk/>
          <pc:sldMk cId="1384844078" sldId="388"/>
        </pc:sldMkLst>
        <pc:spChg chg="add mod">
          <ac:chgData name="Daniel Carvalho" userId="5d1cc23a-97af-4f53-959c-f03d38fc032e" providerId="ADAL" clId="{F9689898-E82E-4A01-9B0D-48299220C78A}" dt="2023-03-13T17:03:52.796" v="4210" actId="20577"/>
          <ac:spMkLst>
            <pc:docMk/>
            <pc:sldMk cId="1384844078" sldId="388"/>
            <ac:spMk id="4" creationId="{DA611D3F-9122-856D-144D-E94B87633040}"/>
          </ac:spMkLst>
        </pc:spChg>
        <pc:spChg chg="mod">
          <ac:chgData name="Daniel Carvalho" userId="5d1cc23a-97af-4f53-959c-f03d38fc032e" providerId="ADAL" clId="{F9689898-E82E-4A01-9B0D-48299220C78A}" dt="2023-03-14T00:41:22.791" v="4313" actId="20577"/>
          <ac:spMkLst>
            <pc:docMk/>
            <pc:sldMk cId="1384844078" sldId="388"/>
            <ac:spMk id="7" creationId="{611F218C-084E-FB49-9612-C7564A5FF653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1:25.114" v="4315" actId="20577"/>
        <pc:sldMkLst>
          <pc:docMk/>
          <pc:sldMk cId="3107026239" sldId="389"/>
        </pc:sldMkLst>
        <pc:spChg chg="add mod">
          <ac:chgData name="Daniel Carvalho" userId="5d1cc23a-97af-4f53-959c-f03d38fc032e" providerId="ADAL" clId="{F9689898-E82E-4A01-9B0D-48299220C78A}" dt="2023-03-13T17:03:56.821" v="4212" actId="20577"/>
          <ac:spMkLst>
            <pc:docMk/>
            <pc:sldMk cId="3107026239" sldId="389"/>
            <ac:spMk id="3" creationId="{1EA06055-6968-595C-764D-F1B4A9582501}"/>
          </ac:spMkLst>
        </pc:spChg>
        <pc:spChg chg="mod">
          <ac:chgData name="Daniel Carvalho" userId="5d1cc23a-97af-4f53-959c-f03d38fc032e" providerId="ADAL" clId="{F9689898-E82E-4A01-9B0D-48299220C78A}" dt="2023-03-14T00:41:25.114" v="4315" actId="20577"/>
          <ac:spMkLst>
            <pc:docMk/>
            <pc:sldMk cId="3107026239" sldId="389"/>
            <ac:spMk id="5" creationId="{10C0929D-15B3-7743-BF30-0082C6E0BD7F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1:30.733" v="4318" actId="20577"/>
        <pc:sldMkLst>
          <pc:docMk/>
          <pc:sldMk cId="3452800012" sldId="391"/>
        </pc:sldMkLst>
        <pc:spChg chg="add mod">
          <ac:chgData name="Daniel Carvalho" userId="5d1cc23a-97af-4f53-959c-f03d38fc032e" providerId="ADAL" clId="{F9689898-E82E-4A01-9B0D-48299220C78A}" dt="2023-03-13T17:04:05.060" v="4217" actId="20577"/>
          <ac:spMkLst>
            <pc:docMk/>
            <pc:sldMk cId="3452800012" sldId="391"/>
            <ac:spMk id="2" creationId="{7E49BFC8-C467-2E13-6516-116B2FCCA235}"/>
          </ac:spMkLst>
        </pc:spChg>
        <pc:spChg chg="mod">
          <ac:chgData name="Daniel Carvalho" userId="5d1cc23a-97af-4f53-959c-f03d38fc032e" providerId="ADAL" clId="{F9689898-E82E-4A01-9B0D-48299220C78A}" dt="2023-03-14T00:41:30.733" v="4318" actId="20577"/>
          <ac:spMkLst>
            <pc:docMk/>
            <pc:sldMk cId="3452800012" sldId="391"/>
            <ac:spMk id="30" creationId="{45F3D4C2-1353-BE48-84E7-71D040003C5C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1:28.336" v="4317" actId="20577"/>
        <pc:sldMkLst>
          <pc:docMk/>
          <pc:sldMk cId="727078166" sldId="392"/>
        </pc:sldMkLst>
        <pc:spChg chg="add mod">
          <ac:chgData name="Daniel Carvalho" userId="5d1cc23a-97af-4f53-959c-f03d38fc032e" providerId="ADAL" clId="{F9689898-E82E-4A01-9B0D-48299220C78A}" dt="2023-03-13T17:04:00.332" v="4214" actId="20577"/>
          <ac:spMkLst>
            <pc:docMk/>
            <pc:sldMk cId="727078166" sldId="392"/>
            <ac:spMk id="2" creationId="{1B3AB45C-9024-B5A7-A400-8956434C1005}"/>
          </ac:spMkLst>
        </pc:spChg>
        <pc:spChg chg="mod">
          <ac:chgData name="Daniel Carvalho" userId="5d1cc23a-97af-4f53-959c-f03d38fc032e" providerId="ADAL" clId="{F9689898-E82E-4A01-9B0D-48299220C78A}" dt="2023-03-14T00:41:28.336" v="4317" actId="20577"/>
          <ac:spMkLst>
            <pc:docMk/>
            <pc:sldMk cId="727078166" sldId="392"/>
            <ac:spMk id="36" creationId="{B9252958-7D42-E143-B8C0-9AF995DC82BA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0:49.230" v="4293" actId="20577"/>
        <pc:sldMkLst>
          <pc:docMk/>
          <pc:sldMk cId="451473721" sldId="393"/>
        </pc:sldMkLst>
        <pc:spChg chg="add mod">
          <ac:chgData name="Daniel Carvalho" userId="5d1cc23a-97af-4f53-959c-f03d38fc032e" providerId="ADAL" clId="{F9689898-E82E-4A01-9B0D-48299220C78A}" dt="2023-03-14T00:40:49.230" v="4293" actId="20577"/>
          <ac:spMkLst>
            <pc:docMk/>
            <pc:sldMk cId="451473721" sldId="393"/>
            <ac:spMk id="3" creationId="{112BD825-6636-6B92-27EE-D899CB863D73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0:55.242" v="4297" actId="20577"/>
        <pc:sldMkLst>
          <pc:docMk/>
          <pc:sldMk cId="1920833235" sldId="394"/>
        </pc:sldMkLst>
        <pc:spChg chg="add mod">
          <ac:chgData name="Daniel Carvalho" userId="5d1cc23a-97af-4f53-959c-f03d38fc032e" providerId="ADAL" clId="{F9689898-E82E-4A01-9B0D-48299220C78A}" dt="2023-03-13T17:03:15.131" v="4190" actId="20577"/>
          <ac:spMkLst>
            <pc:docMk/>
            <pc:sldMk cId="1920833235" sldId="394"/>
            <ac:spMk id="2" creationId="{67A814B4-91A4-31F2-DE07-AB600F1CF089}"/>
          </ac:spMkLst>
        </pc:spChg>
        <pc:spChg chg="mod">
          <ac:chgData name="Daniel Carvalho" userId="5d1cc23a-97af-4f53-959c-f03d38fc032e" providerId="ADAL" clId="{F9689898-E82E-4A01-9B0D-48299220C78A}" dt="2023-03-14T00:40:55.242" v="4297" actId="20577"/>
          <ac:spMkLst>
            <pc:docMk/>
            <pc:sldMk cId="1920833235" sldId="394"/>
            <ac:spMk id="5" creationId="{9866263F-54A8-764E-9F16-0BA027275CEC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0:52.352" v="4295" actId="20577"/>
        <pc:sldMkLst>
          <pc:docMk/>
          <pc:sldMk cId="3136852533" sldId="395"/>
        </pc:sldMkLst>
        <pc:spChg chg="add mod">
          <ac:chgData name="Daniel Carvalho" userId="5d1cc23a-97af-4f53-959c-f03d38fc032e" providerId="ADAL" clId="{F9689898-E82E-4A01-9B0D-48299220C78A}" dt="2023-03-13T17:03:11.458" v="4188" actId="207"/>
          <ac:spMkLst>
            <pc:docMk/>
            <pc:sldMk cId="3136852533" sldId="395"/>
            <ac:spMk id="3" creationId="{968B7129-EF3B-0832-BE75-07E78BBEDE70}"/>
          </ac:spMkLst>
        </pc:spChg>
        <pc:spChg chg="mod">
          <ac:chgData name="Daniel Carvalho" userId="5d1cc23a-97af-4f53-959c-f03d38fc032e" providerId="ADAL" clId="{F9689898-E82E-4A01-9B0D-48299220C78A}" dt="2023-03-14T00:40:52.352" v="4295" actId="20577"/>
          <ac:spMkLst>
            <pc:docMk/>
            <pc:sldMk cId="3136852533" sldId="395"/>
            <ac:spMk id="5" creationId="{D08ACC45-3682-2045-B9DC-224E3F6D5D96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0:58.056" v="4299" actId="20577"/>
        <pc:sldMkLst>
          <pc:docMk/>
          <pc:sldMk cId="1826739445" sldId="396"/>
        </pc:sldMkLst>
        <pc:spChg chg="add mod">
          <ac:chgData name="Daniel Carvalho" userId="5d1cc23a-97af-4f53-959c-f03d38fc032e" providerId="ADAL" clId="{F9689898-E82E-4A01-9B0D-48299220C78A}" dt="2023-03-13T17:03:18.492" v="4192" actId="20577"/>
          <ac:spMkLst>
            <pc:docMk/>
            <pc:sldMk cId="1826739445" sldId="396"/>
            <ac:spMk id="3" creationId="{C5B7E719-8D93-D634-4C39-7FB7C9111CF8}"/>
          </ac:spMkLst>
        </pc:spChg>
        <pc:spChg chg="mod">
          <ac:chgData name="Daniel Carvalho" userId="5d1cc23a-97af-4f53-959c-f03d38fc032e" providerId="ADAL" clId="{F9689898-E82E-4A01-9B0D-48299220C78A}" dt="2023-03-14T00:40:58.056" v="4299" actId="20577"/>
          <ac:spMkLst>
            <pc:docMk/>
            <pc:sldMk cId="1826739445" sldId="396"/>
            <ac:spMk id="5" creationId="{8866D017-DEE5-AA4D-8EA5-77BD787671ED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1:01.940" v="4301" actId="20577"/>
        <pc:sldMkLst>
          <pc:docMk/>
          <pc:sldMk cId="4182913043" sldId="397"/>
        </pc:sldMkLst>
        <pc:spChg chg="add mod">
          <ac:chgData name="Daniel Carvalho" userId="5d1cc23a-97af-4f53-959c-f03d38fc032e" providerId="ADAL" clId="{F9689898-E82E-4A01-9B0D-48299220C78A}" dt="2023-03-13T17:03:22.347" v="4194" actId="20577"/>
          <ac:spMkLst>
            <pc:docMk/>
            <pc:sldMk cId="4182913043" sldId="397"/>
            <ac:spMk id="2" creationId="{2DF39849-146C-4D7D-D538-D878DD1A6303}"/>
          </ac:spMkLst>
        </pc:spChg>
        <pc:spChg chg="mod">
          <ac:chgData name="Daniel Carvalho" userId="5d1cc23a-97af-4f53-959c-f03d38fc032e" providerId="ADAL" clId="{F9689898-E82E-4A01-9B0D-48299220C78A}" dt="2023-03-14T00:41:01.940" v="4301" actId="20577"/>
          <ac:spMkLst>
            <pc:docMk/>
            <pc:sldMk cId="4182913043" sldId="397"/>
            <ac:spMk id="6" creationId="{30489849-4A3B-BE4A-8FEF-978FB6DA4D76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1:04.522" v="4303" actId="20577"/>
        <pc:sldMkLst>
          <pc:docMk/>
          <pc:sldMk cId="88251260" sldId="398"/>
        </pc:sldMkLst>
        <pc:spChg chg="add mod">
          <ac:chgData name="Daniel Carvalho" userId="5d1cc23a-97af-4f53-959c-f03d38fc032e" providerId="ADAL" clId="{F9689898-E82E-4A01-9B0D-48299220C78A}" dt="2023-03-13T17:03:25.538" v="4196" actId="20577"/>
          <ac:spMkLst>
            <pc:docMk/>
            <pc:sldMk cId="88251260" sldId="398"/>
            <ac:spMk id="2" creationId="{D5A26E0D-427A-28D3-C23E-EA52F6E4BA19}"/>
          </ac:spMkLst>
        </pc:spChg>
        <pc:spChg chg="mod">
          <ac:chgData name="Daniel Carvalho" userId="5d1cc23a-97af-4f53-959c-f03d38fc032e" providerId="ADAL" clId="{F9689898-E82E-4A01-9B0D-48299220C78A}" dt="2023-03-14T00:41:04.522" v="4303" actId="20577"/>
          <ac:spMkLst>
            <pc:docMk/>
            <pc:sldMk cId="88251260" sldId="398"/>
            <ac:spMk id="7" creationId="{AF11A765-1756-944A-BC30-0B33324FD41E}"/>
          </ac:spMkLst>
        </pc:spChg>
      </pc:sldChg>
      <pc:sldChg chg="addSp modSp mod">
        <pc:chgData name="Daniel Carvalho" userId="5d1cc23a-97af-4f53-959c-f03d38fc032e" providerId="ADAL" clId="{F9689898-E82E-4A01-9B0D-48299220C78A}" dt="2023-03-14T00:41:08.821" v="4305" actId="20577"/>
        <pc:sldMkLst>
          <pc:docMk/>
          <pc:sldMk cId="3787215425" sldId="399"/>
        </pc:sldMkLst>
        <pc:spChg chg="add mod">
          <ac:chgData name="Daniel Carvalho" userId="5d1cc23a-97af-4f53-959c-f03d38fc032e" providerId="ADAL" clId="{F9689898-E82E-4A01-9B0D-48299220C78A}" dt="2023-03-13T17:03:32.302" v="4200" actId="207"/>
          <ac:spMkLst>
            <pc:docMk/>
            <pc:sldMk cId="3787215425" sldId="399"/>
            <ac:spMk id="3" creationId="{51C62679-E0D5-A092-63BE-25754DEF05BE}"/>
          </ac:spMkLst>
        </pc:spChg>
        <pc:spChg chg="mod">
          <ac:chgData name="Daniel Carvalho" userId="5d1cc23a-97af-4f53-959c-f03d38fc032e" providerId="ADAL" clId="{F9689898-E82E-4A01-9B0D-48299220C78A}" dt="2023-03-14T00:41:08.821" v="4305" actId="20577"/>
          <ac:spMkLst>
            <pc:docMk/>
            <pc:sldMk cId="3787215425" sldId="399"/>
            <ac:spMk id="9" creationId="{C52C1835-96B6-7947-AC51-20B2437261DA}"/>
          </ac:spMkLst>
        </pc:spChg>
      </pc:sldChg>
      <pc:sldChg chg="addSp delSp modSp new mod modClrScheme modAnim chgLayout">
        <pc:chgData name="Daniel Carvalho" userId="5d1cc23a-97af-4f53-959c-f03d38fc032e" providerId="ADAL" clId="{F9689898-E82E-4A01-9B0D-48299220C78A}" dt="2023-03-13T18:06:49.429" v="4222"/>
        <pc:sldMkLst>
          <pc:docMk/>
          <pc:sldMk cId="1414327218" sldId="400"/>
        </pc:sldMkLst>
        <pc:spChg chg="del">
          <ac:chgData name="Daniel Carvalho" userId="5d1cc23a-97af-4f53-959c-f03d38fc032e" providerId="ADAL" clId="{F9689898-E82E-4A01-9B0D-48299220C78A}" dt="2023-03-13T15:54:27.610" v="52" actId="700"/>
          <ac:spMkLst>
            <pc:docMk/>
            <pc:sldMk cId="1414327218" sldId="400"/>
            <ac:spMk id="2" creationId="{C9ACA5C7-D312-9419-440F-E98D6AE24FCC}"/>
          </ac:spMkLst>
        </pc:spChg>
        <pc:spChg chg="del">
          <ac:chgData name="Daniel Carvalho" userId="5d1cc23a-97af-4f53-959c-f03d38fc032e" providerId="ADAL" clId="{F9689898-E82E-4A01-9B0D-48299220C78A}" dt="2023-03-13T15:54:27.610" v="52" actId="700"/>
          <ac:spMkLst>
            <pc:docMk/>
            <pc:sldMk cId="1414327218" sldId="400"/>
            <ac:spMk id="3" creationId="{87B903C6-7896-7E30-D284-DBB2C64CE971}"/>
          </ac:spMkLst>
        </pc:spChg>
        <pc:spChg chg="add del mod">
          <ac:chgData name="Daniel Carvalho" userId="5d1cc23a-97af-4f53-959c-f03d38fc032e" providerId="ADAL" clId="{F9689898-E82E-4A01-9B0D-48299220C78A}" dt="2023-03-13T15:55:31.341" v="55"/>
          <ac:spMkLst>
            <pc:docMk/>
            <pc:sldMk cId="1414327218" sldId="400"/>
            <ac:spMk id="4" creationId="{31B100C6-BFB8-5478-4FA3-8BE13A612E86}"/>
          </ac:spMkLst>
        </pc:spChg>
        <pc:spChg chg="add mod">
          <ac:chgData name="Daniel Carvalho" userId="5d1cc23a-97af-4f53-959c-f03d38fc032e" providerId="ADAL" clId="{F9689898-E82E-4A01-9B0D-48299220C78A}" dt="2023-03-13T15:59:47.877" v="158" actId="1076"/>
          <ac:spMkLst>
            <pc:docMk/>
            <pc:sldMk cId="1414327218" sldId="400"/>
            <ac:spMk id="5" creationId="{988E85C5-CD16-6AFA-638E-F5AD3C07A9CD}"/>
          </ac:spMkLst>
        </pc:spChg>
        <pc:spChg chg="add del mod">
          <ac:chgData name="Daniel Carvalho" userId="5d1cc23a-97af-4f53-959c-f03d38fc032e" providerId="ADAL" clId="{F9689898-E82E-4A01-9B0D-48299220C78A}" dt="2023-03-13T15:58:02.979" v="115"/>
          <ac:spMkLst>
            <pc:docMk/>
            <pc:sldMk cId="1414327218" sldId="400"/>
            <ac:spMk id="6" creationId="{B8B66209-18AA-F337-3C0D-1492D19E4B0E}"/>
          </ac:spMkLst>
        </pc:spChg>
        <pc:spChg chg="add mod">
          <ac:chgData name="Daniel Carvalho" userId="5d1cc23a-97af-4f53-959c-f03d38fc032e" providerId="ADAL" clId="{F9689898-E82E-4A01-9B0D-48299220C78A}" dt="2023-03-13T17:02:19.038" v="4166" actId="20577"/>
          <ac:spMkLst>
            <pc:docMk/>
            <pc:sldMk cId="1414327218" sldId="400"/>
            <ac:spMk id="7" creationId="{C5CA1B3A-8F68-367F-B9F4-B84768EBDA1C}"/>
          </ac:spMkLst>
        </pc:spChg>
        <pc:picChg chg="add mod">
          <ac:chgData name="Daniel Carvalho" userId="5d1cc23a-97af-4f53-959c-f03d38fc032e" providerId="ADAL" clId="{F9689898-E82E-4A01-9B0D-48299220C78A}" dt="2023-03-13T18:06:40.135" v="4220" actId="1076"/>
          <ac:picMkLst>
            <pc:docMk/>
            <pc:sldMk cId="1414327218" sldId="400"/>
            <ac:picMk id="9" creationId="{395BE327-1F4F-4E8C-48E4-8F184159A01E}"/>
          </ac:picMkLst>
        </pc:picChg>
        <pc:picChg chg="add mod">
          <ac:chgData name="Daniel Carvalho" userId="5d1cc23a-97af-4f53-959c-f03d38fc032e" providerId="ADAL" clId="{F9689898-E82E-4A01-9B0D-48299220C78A}" dt="2023-03-13T16:01:08.029" v="176" actId="1076"/>
          <ac:picMkLst>
            <pc:docMk/>
            <pc:sldMk cId="1414327218" sldId="400"/>
            <ac:picMk id="1026" creationId="{7519481D-26EF-0FCF-B168-4B38125B57E1}"/>
          </ac:picMkLst>
        </pc:picChg>
        <pc:picChg chg="add mod">
          <ac:chgData name="Daniel Carvalho" userId="5d1cc23a-97af-4f53-959c-f03d38fc032e" providerId="ADAL" clId="{F9689898-E82E-4A01-9B0D-48299220C78A}" dt="2023-03-13T16:01:11.440" v="178" actId="1076"/>
          <ac:picMkLst>
            <pc:docMk/>
            <pc:sldMk cId="1414327218" sldId="400"/>
            <ac:picMk id="1028" creationId="{A6682E00-8B74-18B5-0A15-BDAC07CF9B71}"/>
          </ac:picMkLst>
        </pc:picChg>
        <pc:picChg chg="add del mod">
          <ac:chgData name="Daniel Carvalho" userId="5d1cc23a-97af-4f53-959c-f03d38fc032e" providerId="ADAL" clId="{F9689898-E82E-4A01-9B0D-48299220C78A}" dt="2023-03-13T18:06:37.252" v="4218" actId="478"/>
          <ac:picMkLst>
            <pc:docMk/>
            <pc:sldMk cId="1414327218" sldId="400"/>
            <ac:picMk id="1030" creationId="{F11815C4-DF65-FE42-32C0-5F096B74F065}"/>
          </ac:picMkLst>
        </pc:picChg>
      </pc:sldChg>
      <pc:sldChg chg="addSp delSp modSp add del mod modClrScheme modAnim chgLayout">
        <pc:chgData name="Daniel Carvalho" userId="5d1cc23a-97af-4f53-959c-f03d38fc032e" providerId="ADAL" clId="{F9689898-E82E-4A01-9B0D-48299220C78A}" dt="2023-03-14T00:40:10.299" v="4285" actId="2696"/>
        <pc:sldMkLst>
          <pc:docMk/>
          <pc:sldMk cId="792145509" sldId="401"/>
        </pc:sldMkLst>
        <pc:spChg chg="add del mod ord">
          <ac:chgData name="Daniel Carvalho" userId="5d1cc23a-97af-4f53-959c-f03d38fc032e" providerId="ADAL" clId="{F9689898-E82E-4A01-9B0D-48299220C78A}" dt="2023-03-13T16:03:22.266" v="224" actId="478"/>
          <ac:spMkLst>
            <pc:docMk/>
            <pc:sldMk cId="792145509" sldId="401"/>
            <ac:spMk id="4" creationId="{7C4F1366-A004-71ED-E1F6-ED14436441D9}"/>
          </ac:spMkLst>
        </pc:spChg>
        <pc:spChg chg="mod">
          <ac:chgData name="Daniel Carvalho" userId="5d1cc23a-97af-4f53-959c-f03d38fc032e" providerId="ADAL" clId="{F9689898-E82E-4A01-9B0D-48299220C78A}" dt="2023-03-13T16:02:53.518" v="212" actId="20577"/>
          <ac:spMkLst>
            <pc:docMk/>
            <pc:sldMk cId="792145509" sldId="401"/>
            <ac:spMk id="5" creationId="{988E85C5-CD16-6AFA-638E-F5AD3C07A9CD}"/>
          </ac:spMkLst>
        </pc:spChg>
        <pc:spChg chg="add mod">
          <ac:chgData name="Daniel Carvalho" userId="5d1cc23a-97af-4f53-959c-f03d38fc032e" providerId="ADAL" clId="{F9689898-E82E-4A01-9B0D-48299220C78A}" dt="2023-03-13T17:02:22.936" v="4168" actId="20577"/>
          <ac:spMkLst>
            <pc:docMk/>
            <pc:sldMk cId="792145509" sldId="401"/>
            <ac:spMk id="6" creationId="{3BACE5D8-062F-8901-9DE2-63BDA5BAEAF5}"/>
          </ac:spMkLst>
        </pc:spChg>
        <pc:picChg chg="add mod">
          <ac:chgData name="Daniel Carvalho" userId="5d1cc23a-97af-4f53-959c-f03d38fc032e" providerId="ADAL" clId="{F9689898-E82E-4A01-9B0D-48299220C78A}" dt="2023-03-13T16:03:38.475" v="251" actId="1036"/>
          <ac:picMkLst>
            <pc:docMk/>
            <pc:sldMk cId="792145509" sldId="401"/>
            <ac:picMk id="2" creationId="{5D8535CD-E2EB-89ED-4D89-50802AF4AC6A}"/>
          </ac:picMkLst>
        </pc:picChg>
        <pc:picChg chg="add mod">
          <ac:chgData name="Daniel Carvalho" userId="5d1cc23a-97af-4f53-959c-f03d38fc032e" providerId="ADAL" clId="{F9689898-E82E-4A01-9B0D-48299220C78A}" dt="2023-03-13T16:03:57.552" v="276" actId="1036"/>
          <ac:picMkLst>
            <pc:docMk/>
            <pc:sldMk cId="792145509" sldId="401"/>
            <ac:picMk id="3" creationId="{5F9FA976-27BF-FB8D-99B3-931D4AEC09E9}"/>
          </ac:picMkLst>
        </pc:picChg>
        <pc:picChg chg="del">
          <ac:chgData name="Daniel Carvalho" userId="5d1cc23a-97af-4f53-959c-f03d38fc032e" providerId="ADAL" clId="{F9689898-E82E-4A01-9B0D-48299220C78A}" dt="2023-03-13T16:02:56.225" v="213" actId="478"/>
          <ac:picMkLst>
            <pc:docMk/>
            <pc:sldMk cId="792145509" sldId="401"/>
            <ac:picMk id="1026" creationId="{7519481D-26EF-0FCF-B168-4B38125B57E1}"/>
          </ac:picMkLst>
        </pc:picChg>
        <pc:picChg chg="del">
          <ac:chgData name="Daniel Carvalho" userId="5d1cc23a-97af-4f53-959c-f03d38fc032e" providerId="ADAL" clId="{F9689898-E82E-4A01-9B0D-48299220C78A}" dt="2023-03-13T16:02:59.894" v="215" actId="478"/>
          <ac:picMkLst>
            <pc:docMk/>
            <pc:sldMk cId="792145509" sldId="401"/>
            <ac:picMk id="1028" creationId="{A6682E00-8B74-18B5-0A15-BDAC07CF9B71}"/>
          </ac:picMkLst>
        </pc:picChg>
        <pc:picChg chg="del">
          <ac:chgData name="Daniel Carvalho" userId="5d1cc23a-97af-4f53-959c-f03d38fc032e" providerId="ADAL" clId="{F9689898-E82E-4A01-9B0D-48299220C78A}" dt="2023-03-13T16:02:56.792" v="214" actId="478"/>
          <ac:picMkLst>
            <pc:docMk/>
            <pc:sldMk cId="792145509" sldId="401"/>
            <ac:picMk id="1030" creationId="{F11815C4-DF65-FE42-32C0-5F096B74F065}"/>
          </ac:picMkLst>
        </pc:picChg>
      </pc:sldChg>
      <pc:sldChg chg="addSp delSp modSp add del mod modShow">
        <pc:chgData name="Daniel Carvalho" userId="5d1cc23a-97af-4f53-959c-f03d38fc032e" providerId="ADAL" clId="{F9689898-E82E-4A01-9B0D-48299220C78A}" dt="2023-03-14T09:12:10.542" v="4326" actId="20577"/>
        <pc:sldMkLst>
          <pc:docMk/>
          <pc:sldMk cId="1382225179" sldId="402"/>
        </pc:sldMkLst>
        <pc:spChg chg="mod">
          <ac:chgData name="Daniel Carvalho" userId="5d1cc23a-97af-4f53-959c-f03d38fc032e" providerId="ADAL" clId="{F9689898-E82E-4A01-9B0D-48299220C78A}" dt="2023-03-13T16:04:23.392" v="320" actId="14100"/>
          <ac:spMkLst>
            <pc:docMk/>
            <pc:sldMk cId="1382225179" sldId="402"/>
            <ac:spMk id="5" creationId="{988E85C5-CD16-6AFA-638E-F5AD3C07A9CD}"/>
          </ac:spMkLst>
        </pc:spChg>
        <pc:spChg chg="mod">
          <ac:chgData name="Daniel Carvalho" userId="5d1cc23a-97af-4f53-959c-f03d38fc032e" providerId="ADAL" clId="{F9689898-E82E-4A01-9B0D-48299220C78A}" dt="2023-03-14T09:12:10.542" v="4326" actId="20577"/>
          <ac:spMkLst>
            <pc:docMk/>
            <pc:sldMk cId="1382225179" sldId="402"/>
            <ac:spMk id="6" creationId="{CF88FB12-9A8C-F045-B7A6-0A71F2E9AD49}"/>
          </ac:spMkLst>
        </pc:spChg>
        <pc:spChg chg="add mod">
          <ac:chgData name="Daniel Carvalho" userId="5d1cc23a-97af-4f53-959c-f03d38fc032e" providerId="ADAL" clId="{F9689898-E82E-4A01-9B0D-48299220C78A}" dt="2023-03-13T16:17:53.161" v="1038" actId="20577"/>
          <ac:spMkLst>
            <pc:docMk/>
            <pc:sldMk cId="1382225179" sldId="402"/>
            <ac:spMk id="8" creationId="{F4AF3710-2E03-3CB9-258F-D87725067954}"/>
          </ac:spMkLst>
        </pc:spChg>
        <pc:spChg chg="add mod">
          <ac:chgData name="Daniel Carvalho" userId="5d1cc23a-97af-4f53-959c-f03d38fc032e" providerId="ADAL" clId="{F9689898-E82E-4A01-9B0D-48299220C78A}" dt="2023-03-13T17:02:27.666" v="4170" actId="20577"/>
          <ac:spMkLst>
            <pc:docMk/>
            <pc:sldMk cId="1382225179" sldId="402"/>
            <ac:spMk id="9" creationId="{E7941D93-93F7-F2ED-2DF8-B80E583F4E28}"/>
          </ac:spMkLst>
        </pc:spChg>
        <pc:graphicFrameChg chg="add mod modGraphic">
          <ac:chgData name="Daniel Carvalho" userId="5d1cc23a-97af-4f53-959c-f03d38fc032e" providerId="ADAL" clId="{F9689898-E82E-4A01-9B0D-48299220C78A}" dt="2023-03-13T16:17:47.241" v="1035" actId="20577"/>
          <ac:graphicFrameMkLst>
            <pc:docMk/>
            <pc:sldMk cId="1382225179" sldId="402"/>
            <ac:graphicFrameMk id="4" creationId="{56F12FCF-8634-3490-12ED-F25495F54223}"/>
          </ac:graphicFrameMkLst>
        </pc:graphicFrameChg>
        <pc:graphicFrameChg chg="add del mod">
          <ac:chgData name="Daniel Carvalho" userId="5d1cc23a-97af-4f53-959c-f03d38fc032e" providerId="ADAL" clId="{F9689898-E82E-4A01-9B0D-48299220C78A}" dt="2023-03-13T16:08:38.945" v="534"/>
          <ac:graphicFrameMkLst>
            <pc:docMk/>
            <pc:sldMk cId="1382225179" sldId="402"/>
            <ac:graphicFrameMk id="6" creationId="{CEF89A1A-B671-5320-FDB9-778BC92DC495}"/>
          </ac:graphicFrameMkLst>
        </pc:graphicFrameChg>
        <pc:graphicFrameChg chg="add del mod modGraphic">
          <ac:chgData name="Daniel Carvalho" userId="5d1cc23a-97af-4f53-959c-f03d38fc032e" providerId="ADAL" clId="{F9689898-E82E-4A01-9B0D-48299220C78A}" dt="2023-03-13T16:13:54.976" v="878" actId="478"/>
          <ac:graphicFrameMkLst>
            <pc:docMk/>
            <pc:sldMk cId="1382225179" sldId="402"/>
            <ac:graphicFrameMk id="7" creationId="{E05E4599-7FC8-8FB1-94D4-73DF6974BD64}"/>
          </ac:graphicFrameMkLst>
        </pc:graphicFrameChg>
        <pc:picChg chg="del">
          <ac:chgData name="Daniel Carvalho" userId="5d1cc23a-97af-4f53-959c-f03d38fc032e" providerId="ADAL" clId="{F9689898-E82E-4A01-9B0D-48299220C78A}" dt="2023-03-13T16:04:25.205" v="321" actId="478"/>
          <ac:picMkLst>
            <pc:docMk/>
            <pc:sldMk cId="1382225179" sldId="402"/>
            <ac:picMk id="2" creationId="{5D8535CD-E2EB-89ED-4D89-50802AF4AC6A}"/>
          </ac:picMkLst>
        </pc:picChg>
        <pc:picChg chg="del">
          <ac:chgData name="Daniel Carvalho" userId="5d1cc23a-97af-4f53-959c-f03d38fc032e" providerId="ADAL" clId="{F9689898-E82E-4A01-9B0D-48299220C78A}" dt="2023-03-13T16:04:25.669" v="322" actId="478"/>
          <ac:picMkLst>
            <pc:docMk/>
            <pc:sldMk cId="1382225179" sldId="402"/>
            <ac:picMk id="3" creationId="{5F9FA976-27BF-FB8D-99B3-931D4AEC09E9}"/>
          </ac:picMkLst>
        </pc:picChg>
      </pc:sldChg>
      <pc:sldChg chg="add del">
        <pc:chgData name="Daniel Carvalho" userId="5d1cc23a-97af-4f53-959c-f03d38fc032e" providerId="ADAL" clId="{F9689898-E82E-4A01-9B0D-48299220C78A}" dt="2023-03-13T16:13:50.211" v="876"/>
        <pc:sldMkLst>
          <pc:docMk/>
          <pc:sldMk cId="665804178" sldId="403"/>
        </pc:sldMkLst>
      </pc:sldChg>
      <pc:sldChg chg="addSp delSp modSp add mod modAnim">
        <pc:chgData name="Daniel Carvalho" userId="5d1cc23a-97af-4f53-959c-f03d38fc032e" providerId="ADAL" clId="{F9689898-E82E-4A01-9B0D-48299220C78A}" dt="2023-03-14T00:40:34.921" v="4287" actId="20577"/>
        <pc:sldMkLst>
          <pc:docMk/>
          <pc:sldMk cId="2410309811" sldId="403"/>
        </pc:sldMkLst>
        <pc:spChg chg="add mod">
          <ac:chgData name="Daniel Carvalho" userId="5d1cc23a-97af-4f53-959c-f03d38fc032e" providerId="ADAL" clId="{F9689898-E82E-4A01-9B0D-48299220C78A}" dt="2023-03-13T16:18:01.284" v="1041" actId="20577"/>
          <ac:spMkLst>
            <pc:docMk/>
            <pc:sldMk cId="2410309811" sldId="403"/>
            <ac:spMk id="2" creationId="{DCD0E26D-7F27-84EF-C303-296F1538A692}"/>
          </ac:spMkLst>
        </pc:spChg>
        <pc:spChg chg="add mod">
          <ac:chgData name="Daniel Carvalho" userId="5d1cc23a-97af-4f53-959c-f03d38fc032e" providerId="ADAL" clId="{F9689898-E82E-4A01-9B0D-48299220C78A}" dt="2023-03-13T17:02:31.087" v="4172" actId="20577"/>
          <ac:spMkLst>
            <pc:docMk/>
            <pc:sldMk cId="2410309811" sldId="403"/>
            <ac:spMk id="3" creationId="{89E6503B-68A4-12B9-98D1-3B125E0713DC}"/>
          </ac:spMkLst>
        </pc:spChg>
        <pc:spChg chg="add mod">
          <ac:chgData name="Daniel Carvalho" userId="5d1cc23a-97af-4f53-959c-f03d38fc032e" providerId="ADAL" clId="{F9689898-E82E-4A01-9B0D-48299220C78A}" dt="2023-03-13T19:14:29.557" v="4264" actId="14100"/>
          <ac:spMkLst>
            <pc:docMk/>
            <pc:sldMk cId="2410309811" sldId="403"/>
            <ac:spMk id="3" creationId="{9FD53BC2-5CE4-98AD-4B7C-47A372D34B1B}"/>
          </ac:spMkLst>
        </pc:spChg>
        <pc:spChg chg="add mod">
          <ac:chgData name="Daniel Carvalho" userId="5d1cc23a-97af-4f53-959c-f03d38fc032e" providerId="ADAL" clId="{F9689898-E82E-4A01-9B0D-48299220C78A}" dt="2023-03-13T19:15:04.033" v="4275" actId="1076"/>
          <ac:spMkLst>
            <pc:docMk/>
            <pc:sldMk cId="2410309811" sldId="403"/>
            <ac:spMk id="4" creationId="{9EB89B97-E285-F4CA-6AA0-93DFD168A499}"/>
          </ac:spMkLst>
        </pc:spChg>
        <pc:spChg chg="mod">
          <ac:chgData name="Daniel Carvalho" userId="5d1cc23a-97af-4f53-959c-f03d38fc032e" providerId="ADAL" clId="{F9689898-E82E-4A01-9B0D-48299220C78A}" dt="2023-03-14T00:40:34.921" v="4287" actId="20577"/>
          <ac:spMkLst>
            <pc:docMk/>
            <pc:sldMk cId="2410309811" sldId="403"/>
            <ac:spMk id="6" creationId="{CE270357-EB00-9D4A-BBA9-13AF83E2948B}"/>
          </ac:spMkLst>
        </pc:spChg>
        <pc:graphicFrameChg chg="del">
          <ac:chgData name="Daniel Carvalho" userId="5d1cc23a-97af-4f53-959c-f03d38fc032e" providerId="ADAL" clId="{F9689898-E82E-4A01-9B0D-48299220C78A}" dt="2023-03-13T16:14:30.648" v="891" actId="478"/>
          <ac:graphicFrameMkLst>
            <pc:docMk/>
            <pc:sldMk cId="2410309811" sldId="403"/>
            <ac:graphicFrameMk id="4" creationId="{56F12FCF-8634-3490-12ED-F25495F54223}"/>
          </ac:graphicFrameMkLst>
        </pc:graphicFrameChg>
        <pc:graphicFrameChg chg="mod modGraphic">
          <ac:chgData name="Daniel Carvalho" userId="5d1cc23a-97af-4f53-959c-f03d38fc032e" providerId="ADAL" clId="{F9689898-E82E-4A01-9B0D-48299220C78A}" dt="2023-03-13T16:17:57.826" v="1039" actId="20577"/>
          <ac:graphicFrameMkLst>
            <pc:docMk/>
            <pc:sldMk cId="2410309811" sldId="403"/>
            <ac:graphicFrameMk id="7" creationId="{E05E4599-7FC8-8FB1-94D4-73DF6974BD64}"/>
          </ac:graphicFrameMkLst>
        </pc:graphicFrameChg>
      </pc:sldChg>
      <pc:sldChg chg="addSp delSp modSp add mod modClrScheme modAnim chgLayout">
        <pc:chgData name="Daniel Carvalho" userId="5d1cc23a-97af-4f53-959c-f03d38fc032e" providerId="ADAL" clId="{F9689898-E82E-4A01-9B0D-48299220C78A}" dt="2023-03-14T00:40:37.295" v="4288" actId="20577"/>
        <pc:sldMkLst>
          <pc:docMk/>
          <pc:sldMk cId="1683225617" sldId="404"/>
        </pc:sldMkLst>
        <pc:spChg chg="del">
          <ac:chgData name="Daniel Carvalho" userId="5d1cc23a-97af-4f53-959c-f03d38fc032e" providerId="ADAL" clId="{F9689898-E82E-4A01-9B0D-48299220C78A}" dt="2023-03-13T16:19:30.186" v="1056" actId="478"/>
          <ac:spMkLst>
            <pc:docMk/>
            <pc:sldMk cId="1683225617" sldId="404"/>
            <ac:spMk id="2" creationId="{DCD0E26D-7F27-84EF-C303-296F1538A692}"/>
          </ac:spMkLst>
        </pc:spChg>
        <pc:spChg chg="add mod ord">
          <ac:chgData name="Daniel Carvalho" userId="5d1cc23a-97af-4f53-959c-f03d38fc032e" providerId="ADAL" clId="{F9689898-E82E-4A01-9B0D-48299220C78A}" dt="2023-03-13T16:35:27.576" v="1644" actId="167"/>
          <ac:spMkLst>
            <pc:docMk/>
            <pc:sldMk cId="1683225617" sldId="404"/>
            <ac:spMk id="3" creationId="{AB2E8232-9BC2-7107-ADCE-3D5F65561EFF}"/>
          </ac:spMkLst>
        </pc:spChg>
        <pc:spChg chg="add mod">
          <ac:chgData name="Daniel Carvalho" userId="5d1cc23a-97af-4f53-959c-f03d38fc032e" providerId="ADAL" clId="{F9689898-E82E-4A01-9B0D-48299220C78A}" dt="2023-03-13T16:35:23.106" v="1643" actId="1076"/>
          <ac:spMkLst>
            <pc:docMk/>
            <pc:sldMk cId="1683225617" sldId="404"/>
            <ac:spMk id="4" creationId="{70361D7B-8C88-7DC9-65B7-796E9BC74B89}"/>
          </ac:spMkLst>
        </pc:spChg>
        <pc:spChg chg="mod">
          <ac:chgData name="Daniel Carvalho" userId="5d1cc23a-97af-4f53-959c-f03d38fc032e" providerId="ADAL" clId="{F9689898-E82E-4A01-9B0D-48299220C78A}" dt="2023-03-13T16:38:06.110" v="1705" actId="1076"/>
          <ac:spMkLst>
            <pc:docMk/>
            <pc:sldMk cId="1683225617" sldId="404"/>
            <ac:spMk id="5" creationId="{988E85C5-CD16-6AFA-638E-F5AD3C07A9CD}"/>
          </ac:spMkLst>
        </pc:spChg>
        <pc:spChg chg="add del mod">
          <ac:chgData name="Daniel Carvalho" userId="5d1cc23a-97af-4f53-959c-f03d38fc032e" providerId="ADAL" clId="{F9689898-E82E-4A01-9B0D-48299220C78A}" dt="2023-03-13T16:23:37.396" v="1537" actId="478"/>
          <ac:spMkLst>
            <pc:docMk/>
            <pc:sldMk cId="1683225617" sldId="404"/>
            <ac:spMk id="6" creationId="{9ED89C19-A035-99D7-ACD1-AB754B9F217D}"/>
          </ac:spMkLst>
        </pc:spChg>
        <pc:spChg chg="add mod ord">
          <ac:chgData name="Daniel Carvalho" userId="5d1cc23a-97af-4f53-959c-f03d38fc032e" providerId="ADAL" clId="{F9689898-E82E-4A01-9B0D-48299220C78A}" dt="2023-03-13T16:35:43.003" v="1648" actId="167"/>
          <ac:spMkLst>
            <pc:docMk/>
            <pc:sldMk cId="1683225617" sldId="404"/>
            <ac:spMk id="8" creationId="{14EF9F0B-7511-5C97-91E1-0FA2DEB23E46}"/>
          </ac:spMkLst>
        </pc:spChg>
        <pc:spChg chg="mod">
          <ac:chgData name="Daniel Carvalho" userId="5d1cc23a-97af-4f53-959c-f03d38fc032e" providerId="ADAL" clId="{F9689898-E82E-4A01-9B0D-48299220C78A}" dt="2023-03-14T00:40:37.295" v="4288" actId="20577"/>
          <ac:spMkLst>
            <pc:docMk/>
            <pc:sldMk cId="1683225617" sldId="404"/>
            <ac:spMk id="9" creationId="{7755DECE-F2E6-1549-B087-9E09888872AF}"/>
          </ac:spMkLst>
        </pc:spChg>
        <pc:spChg chg="add mod">
          <ac:chgData name="Daniel Carvalho" userId="5d1cc23a-97af-4f53-959c-f03d38fc032e" providerId="ADAL" clId="{F9689898-E82E-4A01-9B0D-48299220C78A}" dt="2023-03-13T17:02:35.278" v="4174" actId="20577"/>
          <ac:spMkLst>
            <pc:docMk/>
            <pc:sldMk cId="1683225617" sldId="404"/>
            <ac:spMk id="11" creationId="{FDBB03D2-8DFF-F164-5B72-76DF1FFA083E}"/>
          </ac:spMkLst>
        </pc:spChg>
        <pc:graphicFrameChg chg="del">
          <ac:chgData name="Daniel Carvalho" userId="5d1cc23a-97af-4f53-959c-f03d38fc032e" providerId="ADAL" clId="{F9689898-E82E-4A01-9B0D-48299220C78A}" dt="2023-03-13T16:19:29.215" v="1055" actId="478"/>
          <ac:graphicFrameMkLst>
            <pc:docMk/>
            <pc:sldMk cId="1683225617" sldId="404"/>
            <ac:graphicFrameMk id="7" creationId="{E05E4599-7FC8-8FB1-94D4-73DF6974BD64}"/>
          </ac:graphicFrameMkLst>
        </pc:graphicFrameChg>
        <pc:cxnChg chg="add mod">
          <ac:chgData name="Daniel Carvalho" userId="5d1cc23a-97af-4f53-959c-f03d38fc032e" providerId="ADAL" clId="{F9689898-E82E-4A01-9B0D-48299220C78A}" dt="2023-03-13T16:35:20.045" v="1642" actId="1076"/>
          <ac:cxnSpMkLst>
            <pc:docMk/>
            <pc:sldMk cId="1683225617" sldId="404"/>
            <ac:cxnSpMk id="10" creationId="{282C3A4E-E1CD-3D7A-E2C0-46D90903B323}"/>
          </ac:cxnSpMkLst>
        </pc:cxnChg>
      </pc:sldChg>
      <pc:sldChg chg="addSp delSp modSp add mod modClrScheme delAnim chgLayout">
        <pc:chgData name="Daniel Carvalho" userId="5d1cc23a-97af-4f53-959c-f03d38fc032e" providerId="ADAL" clId="{F9689898-E82E-4A01-9B0D-48299220C78A}" dt="2023-03-14T00:40:40.236" v="4289" actId="20577"/>
        <pc:sldMkLst>
          <pc:docMk/>
          <pc:sldMk cId="1417012444" sldId="405"/>
        </pc:sldMkLst>
        <pc:spChg chg="add del mod ord">
          <ac:chgData name="Daniel Carvalho" userId="5d1cc23a-97af-4f53-959c-f03d38fc032e" providerId="ADAL" clId="{F9689898-E82E-4A01-9B0D-48299220C78A}" dt="2023-03-13T16:36:59.749" v="1658" actId="478"/>
          <ac:spMkLst>
            <pc:docMk/>
            <pc:sldMk cId="1417012444" sldId="405"/>
            <ac:spMk id="2" creationId="{4FBEC4CD-A85A-9F58-B778-617617294BC1}"/>
          </ac:spMkLst>
        </pc:spChg>
        <pc:spChg chg="mod ord">
          <ac:chgData name="Daniel Carvalho" userId="5d1cc23a-97af-4f53-959c-f03d38fc032e" providerId="ADAL" clId="{F9689898-E82E-4A01-9B0D-48299220C78A}" dt="2023-03-13T16:45:46.435" v="2660" actId="1036"/>
          <ac:spMkLst>
            <pc:docMk/>
            <pc:sldMk cId="1417012444" sldId="405"/>
            <ac:spMk id="3" creationId="{AB2E8232-9BC2-7107-ADCE-3D5F65561EFF}"/>
          </ac:spMkLst>
        </pc:spChg>
        <pc:spChg chg="del mod">
          <ac:chgData name="Daniel Carvalho" userId="5d1cc23a-97af-4f53-959c-f03d38fc032e" providerId="ADAL" clId="{F9689898-E82E-4A01-9B0D-48299220C78A}" dt="2023-03-13T16:37:15.903" v="1662" actId="478"/>
          <ac:spMkLst>
            <pc:docMk/>
            <pc:sldMk cId="1417012444" sldId="405"/>
            <ac:spMk id="4" creationId="{70361D7B-8C88-7DC9-65B7-796E9BC74B89}"/>
          </ac:spMkLst>
        </pc:spChg>
        <pc:spChg chg="mod">
          <ac:chgData name="Daniel Carvalho" userId="5d1cc23a-97af-4f53-959c-f03d38fc032e" providerId="ADAL" clId="{F9689898-E82E-4A01-9B0D-48299220C78A}" dt="2023-03-13T16:38:01.732" v="1703" actId="1076"/>
          <ac:spMkLst>
            <pc:docMk/>
            <pc:sldMk cId="1417012444" sldId="405"/>
            <ac:spMk id="5" creationId="{988E85C5-CD16-6AFA-638E-F5AD3C07A9CD}"/>
          </ac:spMkLst>
        </pc:spChg>
        <pc:spChg chg="add del mod ord">
          <ac:chgData name="Daniel Carvalho" userId="5d1cc23a-97af-4f53-959c-f03d38fc032e" providerId="ADAL" clId="{F9689898-E82E-4A01-9B0D-48299220C78A}" dt="2023-03-13T16:37:04.173" v="1659" actId="478"/>
          <ac:spMkLst>
            <pc:docMk/>
            <pc:sldMk cId="1417012444" sldId="405"/>
            <ac:spMk id="6" creationId="{EE4B7A93-3171-F10A-7490-046526B3AAD5}"/>
          </ac:spMkLst>
        </pc:spChg>
        <pc:spChg chg="add del mod ord">
          <ac:chgData name="Daniel Carvalho" userId="5d1cc23a-97af-4f53-959c-f03d38fc032e" providerId="ADAL" clId="{F9689898-E82E-4A01-9B0D-48299220C78A}" dt="2023-03-13T16:37:06.323" v="1660" actId="478"/>
          <ac:spMkLst>
            <pc:docMk/>
            <pc:sldMk cId="1417012444" sldId="405"/>
            <ac:spMk id="7" creationId="{34EB6D04-5EA7-D22D-E859-A91581D86D49}"/>
          </ac:spMkLst>
        </pc:spChg>
        <pc:spChg chg="del">
          <ac:chgData name="Daniel Carvalho" userId="5d1cc23a-97af-4f53-959c-f03d38fc032e" providerId="ADAL" clId="{F9689898-E82E-4A01-9B0D-48299220C78A}" dt="2023-03-13T16:37:20.478" v="1664" actId="478"/>
          <ac:spMkLst>
            <pc:docMk/>
            <pc:sldMk cId="1417012444" sldId="405"/>
            <ac:spMk id="8" creationId="{14EF9F0B-7511-5C97-91E1-0FA2DEB23E46}"/>
          </ac:spMkLst>
        </pc:spChg>
        <pc:spChg chg="add del mod ord">
          <ac:chgData name="Daniel Carvalho" userId="5d1cc23a-97af-4f53-959c-f03d38fc032e" providerId="ADAL" clId="{F9689898-E82E-4A01-9B0D-48299220C78A}" dt="2023-03-13T16:36:53.983" v="1657" actId="478"/>
          <ac:spMkLst>
            <pc:docMk/>
            <pc:sldMk cId="1417012444" sldId="405"/>
            <ac:spMk id="9" creationId="{EF90FBB0-0C4C-E987-5A02-52D88E750D6E}"/>
          </ac:spMkLst>
        </pc:spChg>
        <pc:spChg chg="add del mod ord">
          <ac:chgData name="Daniel Carvalho" userId="5d1cc23a-97af-4f53-959c-f03d38fc032e" providerId="ADAL" clId="{F9689898-E82E-4A01-9B0D-48299220C78A}" dt="2023-03-13T16:36:50.624" v="1656" actId="478"/>
          <ac:spMkLst>
            <pc:docMk/>
            <pc:sldMk cId="1417012444" sldId="405"/>
            <ac:spMk id="11" creationId="{BD18D538-878D-35DA-EE03-2FA81B72C68A}"/>
          </ac:spMkLst>
        </pc:spChg>
        <pc:spChg chg="add del mod ord">
          <ac:chgData name="Daniel Carvalho" userId="5d1cc23a-97af-4f53-959c-f03d38fc032e" providerId="ADAL" clId="{F9689898-E82E-4A01-9B0D-48299220C78A}" dt="2023-03-13T16:36:48.388" v="1655" actId="478"/>
          <ac:spMkLst>
            <pc:docMk/>
            <pc:sldMk cId="1417012444" sldId="405"/>
            <ac:spMk id="12" creationId="{B34AEA47-5DB7-429C-7035-6FB3E1A4A1DC}"/>
          </ac:spMkLst>
        </pc:spChg>
        <pc:spChg chg="add del mod ord">
          <ac:chgData name="Daniel Carvalho" userId="5d1cc23a-97af-4f53-959c-f03d38fc032e" providerId="ADAL" clId="{F9689898-E82E-4A01-9B0D-48299220C78A}" dt="2023-03-13T16:36:46.967" v="1654" actId="478"/>
          <ac:spMkLst>
            <pc:docMk/>
            <pc:sldMk cId="1417012444" sldId="405"/>
            <ac:spMk id="13" creationId="{845ED4EC-7B65-AFC8-7643-30674DA49377}"/>
          </ac:spMkLst>
        </pc:spChg>
        <pc:spChg chg="add mod">
          <ac:chgData name="Daniel Carvalho" userId="5d1cc23a-97af-4f53-959c-f03d38fc032e" providerId="ADAL" clId="{F9689898-E82E-4A01-9B0D-48299220C78A}" dt="2023-03-13T16:45:54.559" v="2662" actId="1076"/>
          <ac:spMkLst>
            <pc:docMk/>
            <pc:sldMk cId="1417012444" sldId="405"/>
            <ac:spMk id="14" creationId="{209C4163-5BD4-3045-7B2D-FA564E5E0DDD}"/>
          </ac:spMkLst>
        </pc:spChg>
        <pc:spChg chg="add mod">
          <ac:chgData name="Daniel Carvalho" userId="5d1cc23a-97af-4f53-959c-f03d38fc032e" providerId="ADAL" clId="{F9689898-E82E-4A01-9B0D-48299220C78A}" dt="2023-03-13T16:45:46.435" v="2660" actId="1036"/>
          <ac:spMkLst>
            <pc:docMk/>
            <pc:sldMk cId="1417012444" sldId="405"/>
            <ac:spMk id="15" creationId="{C48C3C4D-B31E-5A09-2B9F-DF7FFA369D41}"/>
          </ac:spMkLst>
        </pc:spChg>
        <pc:spChg chg="add mod">
          <ac:chgData name="Daniel Carvalho" userId="5d1cc23a-97af-4f53-959c-f03d38fc032e" providerId="ADAL" clId="{F9689898-E82E-4A01-9B0D-48299220C78A}" dt="2023-03-13T16:45:51.829" v="2661" actId="1076"/>
          <ac:spMkLst>
            <pc:docMk/>
            <pc:sldMk cId="1417012444" sldId="405"/>
            <ac:spMk id="16" creationId="{B3CC26DF-8923-3C05-AD6E-DD31D0210D13}"/>
          </ac:spMkLst>
        </pc:spChg>
        <pc:spChg chg="add mod">
          <ac:chgData name="Daniel Carvalho" userId="5d1cc23a-97af-4f53-959c-f03d38fc032e" providerId="ADAL" clId="{F9689898-E82E-4A01-9B0D-48299220C78A}" dt="2023-03-13T16:45:46.435" v="2660" actId="1036"/>
          <ac:spMkLst>
            <pc:docMk/>
            <pc:sldMk cId="1417012444" sldId="405"/>
            <ac:spMk id="17" creationId="{DFDFDB9D-995C-BAA1-ACC4-0980FEAE87C2}"/>
          </ac:spMkLst>
        </pc:spChg>
        <pc:spChg chg="mod">
          <ac:chgData name="Daniel Carvalho" userId="5d1cc23a-97af-4f53-959c-f03d38fc032e" providerId="ADAL" clId="{F9689898-E82E-4A01-9B0D-48299220C78A}" dt="2023-03-14T00:40:40.236" v="4289" actId="20577"/>
          <ac:spMkLst>
            <pc:docMk/>
            <pc:sldMk cId="1417012444" sldId="405"/>
            <ac:spMk id="18" creationId="{3D73CD35-A472-7343-A61A-4051B3A60355}"/>
          </ac:spMkLst>
        </pc:spChg>
        <pc:spChg chg="add del mod">
          <ac:chgData name="Daniel Carvalho" userId="5d1cc23a-97af-4f53-959c-f03d38fc032e" providerId="ADAL" clId="{F9689898-E82E-4A01-9B0D-48299220C78A}" dt="2023-03-13T16:45:39.378" v="2631" actId="478"/>
          <ac:spMkLst>
            <pc:docMk/>
            <pc:sldMk cId="1417012444" sldId="405"/>
            <ac:spMk id="18" creationId="{68E8301B-0818-899B-31A2-9B466CFD6D45}"/>
          </ac:spMkLst>
        </pc:spChg>
        <pc:spChg chg="add del mod">
          <ac:chgData name="Daniel Carvalho" userId="5d1cc23a-97af-4f53-959c-f03d38fc032e" providerId="ADAL" clId="{F9689898-E82E-4A01-9B0D-48299220C78A}" dt="2023-03-13T16:45:40.441" v="2632" actId="478"/>
          <ac:spMkLst>
            <pc:docMk/>
            <pc:sldMk cId="1417012444" sldId="405"/>
            <ac:spMk id="19" creationId="{CA2BDFE5-AAB9-FAE9-EAFB-5BB891F1F358}"/>
          </ac:spMkLst>
        </pc:spChg>
        <pc:spChg chg="add mod">
          <ac:chgData name="Daniel Carvalho" userId="5d1cc23a-97af-4f53-959c-f03d38fc032e" providerId="ADAL" clId="{F9689898-E82E-4A01-9B0D-48299220C78A}" dt="2023-03-13T16:47:22.304" v="2977" actId="20577"/>
          <ac:spMkLst>
            <pc:docMk/>
            <pc:sldMk cId="1417012444" sldId="405"/>
            <ac:spMk id="20" creationId="{0778C0F5-FC80-E028-0176-81540D9AF776}"/>
          </ac:spMkLst>
        </pc:spChg>
        <pc:spChg chg="add mod">
          <ac:chgData name="Daniel Carvalho" userId="5d1cc23a-97af-4f53-959c-f03d38fc032e" providerId="ADAL" clId="{F9689898-E82E-4A01-9B0D-48299220C78A}" dt="2023-03-13T16:47:16.430" v="2976" actId="33524"/>
          <ac:spMkLst>
            <pc:docMk/>
            <pc:sldMk cId="1417012444" sldId="405"/>
            <ac:spMk id="21" creationId="{0D839888-7315-691D-6563-B2CB0468F418}"/>
          </ac:spMkLst>
        </pc:spChg>
        <pc:spChg chg="add mod">
          <ac:chgData name="Daniel Carvalho" userId="5d1cc23a-97af-4f53-959c-f03d38fc032e" providerId="ADAL" clId="{F9689898-E82E-4A01-9B0D-48299220C78A}" dt="2023-03-13T16:47:47.553" v="2980" actId="1076"/>
          <ac:spMkLst>
            <pc:docMk/>
            <pc:sldMk cId="1417012444" sldId="405"/>
            <ac:spMk id="22" creationId="{7A5521E9-2257-ABD3-D7B9-1832B678AB92}"/>
          </ac:spMkLst>
        </pc:spChg>
        <pc:spChg chg="add mod">
          <ac:chgData name="Daniel Carvalho" userId="5d1cc23a-97af-4f53-959c-f03d38fc032e" providerId="ADAL" clId="{F9689898-E82E-4A01-9B0D-48299220C78A}" dt="2023-03-13T16:48:29.652" v="3003" actId="1076"/>
          <ac:spMkLst>
            <pc:docMk/>
            <pc:sldMk cId="1417012444" sldId="405"/>
            <ac:spMk id="23" creationId="{E1EFB82E-0E91-4E69-01BA-19B5D8BEC595}"/>
          </ac:spMkLst>
        </pc:spChg>
        <pc:spChg chg="add mod">
          <ac:chgData name="Daniel Carvalho" userId="5d1cc23a-97af-4f53-959c-f03d38fc032e" providerId="ADAL" clId="{F9689898-E82E-4A01-9B0D-48299220C78A}" dt="2023-03-13T16:49:02.562" v="3038" actId="14100"/>
          <ac:spMkLst>
            <pc:docMk/>
            <pc:sldMk cId="1417012444" sldId="405"/>
            <ac:spMk id="24" creationId="{30F31DA7-4922-6D86-5E0D-0E89D41B17DC}"/>
          </ac:spMkLst>
        </pc:spChg>
        <pc:spChg chg="add mod">
          <ac:chgData name="Daniel Carvalho" userId="5d1cc23a-97af-4f53-959c-f03d38fc032e" providerId="ADAL" clId="{F9689898-E82E-4A01-9B0D-48299220C78A}" dt="2023-03-13T16:49:05.095" v="3039" actId="1076"/>
          <ac:spMkLst>
            <pc:docMk/>
            <pc:sldMk cId="1417012444" sldId="405"/>
            <ac:spMk id="25" creationId="{45AC67AC-F87F-0223-78F4-68644E4A6831}"/>
          </ac:spMkLst>
        </pc:spChg>
        <pc:spChg chg="add mod">
          <ac:chgData name="Daniel Carvalho" userId="5d1cc23a-97af-4f53-959c-f03d38fc032e" providerId="ADAL" clId="{F9689898-E82E-4A01-9B0D-48299220C78A}" dt="2023-03-13T17:02:41.812" v="4177" actId="207"/>
          <ac:spMkLst>
            <pc:docMk/>
            <pc:sldMk cId="1417012444" sldId="405"/>
            <ac:spMk id="26" creationId="{DEC08E54-12F0-F372-CC74-761F63952F18}"/>
          </ac:spMkLst>
        </pc:spChg>
        <pc:cxnChg chg="del">
          <ac:chgData name="Daniel Carvalho" userId="5d1cc23a-97af-4f53-959c-f03d38fc032e" providerId="ADAL" clId="{F9689898-E82E-4A01-9B0D-48299220C78A}" dt="2023-03-13T16:37:21.479" v="1665" actId="478"/>
          <ac:cxnSpMkLst>
            <pc:docMk/>
            <pc:sldMk cId="1417012444" sldId="405"/>
            <ac:cxnSpMk id="10" creationId="{282C3A4E-E1CD-3D7A-E2C0-46D90903B323}"/>
          </ac:cxnSpMkLst>
        </pc:cxnChg>
      </pc:sldChg>
      <pc:sldChg chg="addSp delSp modSp add mod">
        <pc:chgData name="Daniel Carvalho" userId="5d1cc23a-97af-4f53-959c-f03d38fc032e" providerId="ADAL" clId="{F9689898-E82E-4A01-9B0D-48299220C78A}" dt="2023-03-14T00:40:43.089" v="4290" actId="20577"/>
        <pc:sldMkLst>
          <pc:docMk/>
          <pc:sldMk cId="3740909214" sldId="406"/>
        </pc:sldMkLst>
        <pc:spChg chg="add mod">
          <ac:chgData name="Daniel Carvalho" userId="5d1cc23a-97af-4f53-959c-f03d38fc032e" providerId="ADAL" clId="{F9689898-E82E-4A01-9B0D-48299220C78A}" dt="2023-03-13T16:49:31.922" v="3116" actId="20577"/>
          <ac:spMkLst>
            <pc:docMk/>
            <pc:sldMk cId="3740909214" sldId="406"/>
            <ac:spMk id="2" creationId="{0BF53999-8B31-34A3-8284-052BFA3D6B82}"/>
          </ac:spMkLst>
        </pc:spChg>
        <pc:spChg chg="mod">
          <ac:chgData name="Daniel Carvalho" userId="5d1cc23a-97af-4f53-959c-f03d38fc032e" providerId="ADAL" clId="{F9689898-E82E-4A01-9B0D-48299220C78A}" dt="2023-03-13T16:52:22.117" v="3551" actId="1076"/>
          <ac:spMkLst>
            <pc:docMk/>
            <pc:sldMk cId="3740909214" sldId="406"/>
            <ac:spMk id="3" creationId="{AB2E8232-9BC2-7107-ADCE-3D5F65561EFF}"/>
          </ac:spMkLst>
        </pc:spChg>
        <pc:spChg chg="add mod">
          <ac:chgData name="Daniel Carvalho" userId="5d1cc23a-97af-4f53-959c-f03d38fc032e" providerId="ADAL" clId="{F9689898-E82E-4A01-9B0D-48299220C78A}" dt="2023-03-13T16:50:54.703" v="3385" actId="20577"/>
          <ac:spMkLst>
            <pc:docMk/>
            <pc:sldMk cId="3740909214" sldId="406"/>
            <ac:spMk id="4" creationId="{EAAAC573-6CBA-4EFE-6036-37C1B501A7C0}"/>
          </ac:spMkLst>
        </pc:spChg>
        <pc:spChg chg="add mod">
          <ac:chgData name="Daniel Carvalho" userId="5d1cc23a-97af-4f53-959c-f03d38fc032e" providerId="ADAL" clId="{F9689898-E82E-4A01-9B0D-48299220C78A}" dt="2023-03-13T16:51:23.286" v="3438" actId="20577"/>
          <ac:spMkLst>
            <pc:docMk/>
            <pc:sldMk cId="3740909214" sldId="406"/>
            <ac:spMk id="6" creationId="{F096EFE4-845A-255B-3EFF-F11463096E2B}"/>
          </ac:spMkLst>
        </pc:spChg>
        <pc:spChg chg="add mod">
          <ac:chgData name="Daniel Carvalho" userId="5d1cc23a-97af-4f53-959c-f03d38fc032e" providerId="ADAL" clId="{F9689898-E82E-4A01-9B0D-48299220C78A}" dt="2023-03-13T16:51:44.636" v="3539" actId="20577"/>
          <ac:spMkLst>
            <pc:docMk/>
            <pc:sldMk cId="3740909214" sldId="406"/>
            <ac:spMk id="7" creationId="{EE89B7E6-C043-ED36-BA34-405C06A02539}"/>
          </ac:spMkLst>
        </pc:spChg>
        <pc:spChg chg="add mod">
          <ac:chgData name="Daniel Carvalho" userId="5d1cc23a-97af-4f53-959c-f03d38fc032e" providerId="ADAL" clId="{F9689898-E82E-4A01-9B0D-48299220C78A}" dt="2023-03-13T16:52:09.087" v="3546" actId="1076"/>
          <ac:spMkLst>
            <pc:docMk/>
            <pc:sldMk cId="3740909214" sldId="406"/>
            <ac:spMk id="8" creationId="{EF14ACA2-5020-E65D-0298-20B84DF03556}"/>
          </ac:spMkLst>
        </pc:spChg>
        <pc:spChg chg="add mod">
          <ac:chgData name="Daniel Carvalho" userId="5d1cc23a-97af-4f53-959c-f03d38fc032e" providerId="ADAL" clId="{F9689898-E82E-4A01-9B0D-48299220C78A}" dt="2023-03-13T16:52:17.968" v="3548" actId="1076"/>
          <ac:spMkLst>
            <pc:docMk/>
            <pc:sldMk cId="3740909214" sldId="406"/>
            <ac:spMk id="9" creationId="{4310C6C9-3FBF-9930-8851-8D03691B7C6C}"/>
          </ac:spMkLst>
        </pc:spChg>
        <pc:spChg chg="add del mod">
          <ac:chgData name="Daniel Carvalho" userId="5d1cc23a-97af-4f53-959c-f03d38fc032e" providerId="ADAL" clId="{F9689898-E82E-4A01-9B0D-48299220C78A}" dt="2023-03-13T16:52:22.928" v="3552"/>
          <ac:spMkLst>
            <pc:docMk/>
            <pc:sldMk cId="3740909214" sldId="406"/>
            <ac:spMk id="10" creationId="{D52458A0-BDDF-BBA0-18D3-757D94A3A64E}"/>
          </ac:spMkLst>
        </pc:spChg>
        <pc:spChg chg="add del mod">
          <ac:chgData name="Daniel Carvalho" userId="5d1cc23a-97af-4f53-959c-f03d38fc032e" providerId="ADAL" clId="{F9689898-E82E-4A01-9B0D-48299220C78A}" dt="2023-03-13T16:54:13.207" v="3600" actId="478"/>
          <ac:spMkLst>
            <pc:docMk/>
            <pc:sldMk cId="3740909214" sldId="406"/>
            <ac:spMk id="11" creationId="{DE89D1EC-B917-937D-89F2-CA44283FB0BE}"/>
          </ac:spMkLst>
        </pc:spChg>
        <pc:spChg chg="add mod">
          <ac:chgData name="Daniel Carvalho" userId="5d1cc23a-97af-4f53-959c-f03d38fc032e" providerId="ADAL" clId="{F9689898-E82E-4A01-9B0D-48299220C78A}" dt="2023-03-13T16:54:27.196" v="3606" actId="1076"/>
          <ac:spMkLst>
            <pc:docMk/>
            <pc:sldMk cId="3740909214" sldId="406"/>
            <ac:spMk id="12" creationId="{9D0672DC-17A7-B2F5-EB09-7EE84AD88125}"/>
          </ac:spMkLst>
        </pc:spChg>
        <pc:spChg chg="add mod">
          <ac:chgData name="Daniel Carvalho" userId="5d1cc23a-97af-4f53-959c-f03d38fc032e" providerId="ADAL" clId="{F9689898-E82E-4A01-9B0D-48299220C78A}" dt="2023-03-13T16:54:24.995" v="3605" actId="14100"/>
          <ac:spMkLst>
            <pc:docMk/>
            <pc:sldMk cId="3740909214" sldId="406"/>
            <ac:spMk id="13" creationId="{81E69256-64AA-CD25-1E31-E8D339ADFA5A}"/>
          </ac:spMkLst>
        </pc:spChg>
        <pc:spChg chg="del">
          <ac:chgData name="Daniel Carvalho" userId="5d1cc23a-97af-4f53-959c-f03d38fc032e" providerId="ADAL" clId="{F9689898-E82E-4A01-9B0D-48299220C78A}" dt="2023-03-13T16:44:57.715" v="2573" actId="478"/>
          <ac:spMkLst>
            <pc:docMk/>
            <pc:sldMk cId="3740909214" sldId="406"/>
            <ac:spMk id="14" creationId="{209C4163-5BD4-3045-7B2D-FA564E5E0DDD}"/>
          </ac:spMkLst>
        </pc:spChg>
        <pc:spChg chg="mod">
          <ac:chgData name="Daniel Carvalho" userId="5d1cc23a-97af-4f53-959c-f03d38fc032e" providerId="ADAL" clId="{F9689898-E82E-4A01-9B0D-48299220C78A}" dt="2023-03-13T16:51:58.429" v="3543" actId="1076"/>
          <ac:spMkLst>
            <pc:docMk/>
            <pc:sldMk cId="3740909214" sldId="406"/>
            <ac:spMk id="15" creationId="{C48C3C4D-B31E-5A09-2B9F-DF7FFA369D41}"/>
          </ac:spMkLst>
        </pc:spChg>
        <pc:spChg chg="mod">
          <ac:chgData name="Daniel Carvalho" userId="5d1cc23a-97af-4f53-959c-f03d38fc032e" providerId="ADAL" clId="{F9689898-E82E-4A01-9B0D-48299220C78A}" dt="2023-03-14T00:40:43.089" v="4290" actId="20577"/>
          <ac:spMkLst>
            <pc:docMk/>
            <pc:sldMk cId="3740909214" sldId="406"/>
            <ac:spMk id="16" creationId="{624D6777-5B16-1D4B-A8C5-56BE51E13DDE}"/>
          </ac:spMkLst>
        </pc:spChg>
        <pc:spChg chg="del">
          <ac:chgData name="Daniel Carvalho" userId="5d1cc23a-97af-4f53-959c-f03d38fc032e" providerId="ADAL" clId="{F9689898-E82E-4A01-9B0D-48299220C78A}" dt="2023-03-13T16:45:09.554" v="2624" actId="478"/>
          <ac:spMkLst>
            <pc:docMk/>
            <pc:sldMk cId="3740909214" sldId="406"/>
            <ac:spMk id="16" creationId="{B3CC26DF-8923-3C05-AD6E-DD31D0210D13}"/>
          </ac:spMkLst>
        </pc:spChg>
        <pc:spChg chg="del">
          <ac:chgData name="Daniel Carvalho" userId="5d1cc23a-97af-4f53-959c-f03d38fc032e" providerId="ADAL" clId="{F9689898-E82E-4A01-9B0D-48299220C78A}" dt="2023-03-13T16:45:24.809" v="2625" actId="478"/>
          <ac:spMkLst>
            <pc:docMk/>
            <pc:sldMk cId="3740909214" sldId="406"/>
            <ac:spMk id="17" creationId="{DFDFDB9D-995C-BAA1-ACC4-0980FEAE87C2}"/>
          </ac:spMkLst>
        </pc:spChg>
        <pc:spChg chg="mod">
          <ac:chgData name="Daniel Carvalho" userId="5d1cc23a-97af-4f53-959c-f03d38fc032e" providerId="ADAL" clId="{F9689898-E82E-4A01-9B0D-48299220C78A}" dt="2023-03-13T16:45:34.698" v="2629" actId="1076"/>
          <ac:spMkLst>
            <pc:docMk/>
            <pc:sldMk cId="3740909214" sldId="406"/>
            <ac:spMk id="18" creationId="{68E8301B-0818-899B-31A2-9B466CFD6D45}"/>
          </ac:spMkLst>
        </pc:spChg>
        <pc:spChg chg="mod">
          <ac:chgData name="Daniel Carvalho" userId="5d1cc23a-97af-4f53-959c-f03d38fc032e" providerId="ADAL" clId="{F9689898-E82E-4A01-9B0D-48299220C78A}" dt="2023-03-13T16:49:50.215" v="3118" actId="1076"/>
          <ac:spMkLst>
            <pc:docMk/>
            <pc:sldMk cId="3740909214" sldId="406"/>
            <ac:spMk id="19" creationId="{CA2BDFE5-AAB9-FAE9-EAFB-5BB891F1F358}"/>
          </ac:spMkLst>
        </pc:spChg>
        <pc:spChg chg="add del mod">
          <ac:chgData name="Daniel Carvalho" userId="5d1cc23a-97af-4f53-959c-f03d38fc032e" providerId="ADAL" clId="{F9689898-E82E-4A01-9B0D-48299220C78A}" dt="2023-03-13T16:57:34.950" v="3848"/>
          <ac:spMkLst>
            <pc:docMk/>
            <pc:sldMk cId="3740909214" sldId="406"/>
            <ac:spMk id="20" creationId="{DD24BC8B-D88A-3E15-E086-FC2878D058A1}"/>
          </ac:spMkLst>
        </pc:spChg>
        <pc:spChg chg="add mod">
          <ac:chgData name="Daniel Carvalho" userId="5d1cc23a-97af-4f53-959c-f03d38fc032e" providerId="ADAL" clId="{F9689898-E82E-4A01-9B0D-48299220C78A}" dt="2023-03-13T17:02:55.134" v="4181" actId="207"/>
          <ac:spMkLst>
            <pc:docMk/>
            <pc:sldMk cId="3740909214" sldId="406"/>
            <ac:spMk id="21" creationId="{BE47D348-A159-5F15-C5BB-7FB32499DE4C}"/>
          </ac:spMkLst>
        </pc:spChg>
      </pc:sldChg>
      <pc:sldChg chg="addSp delSp modSp add mod">
        <pc:chgData name="Daniel Carvalho" userId="5d1cc23a-97af-4f53-959c-f03d38fc032e" providerId="ADAL" clId="{F9689898-E82E-4A01-9B0D-48299220C78A}" dt="2023-03-14T00:40:46.315" v="4291" actId="20577"/>
        <pc:sldMkLst>
          <pc:docMk/>
          <pc:sldMk cId="3166149767" sldId="407"/>
        </pc:sldMkLst>
        <pc:spChg chg="del">
          <ac:chgData name="Daniel Carvalho" userId="5d1cc23a-97af-4f53-959c-f03d38fc032e" providerId="ADAL" clId="{F9689898-E82E-4A01-9B0D-48299220C78A}" dt="2023-03-13T16:56:08.526" v="3636" actId="478"/>
          <ac:spMkLst>
            <pc:docMk/>
            <pc:sldMk cId="3166149767" sldId="407"/>
            <ac:spMk id="2" creationId="{0BF53999-8B31-34A3-8284-052BFA3D6B82}"/>
          </ac:spMkLst>
        </pc:spChg>
        <pc:spChg chg="mod">
          <ac:chgData name="Daniel Carvalho" userId="5d1cc23a-97af-4f53-959c-f03d38fc032e" providerId="ADAL" clId="{F9689898-E82E-4A01-9B0D-48299220C78A}" dt="2023-03-13T17:00:14.916" v="4072" actId="1076"/>
          <ac:spMkLst>
            <pc:docMk/>
            <pc:sldMk cId="3166149767" sldId="407"/>
            <ac:spMk id="3" creationId="{AB2E8232-9BC2-7107-ADCE-3D5F65561EFF}"/>
          </ac:spMkLst>
        </pc:spChg>
        <pc:spChg chg="del">
          <ac:chgData name="Daniel Carvalho" userId="5d1cc23a-97af-4f53-959c-f03d38fc032e" providerId="ADAL" clId="{F9689898-E82E-4A01-9B0D-48299220C78A}" dt="2023-03-13T16:56:09.635" v="3637" actId="478"/>
          <ac:spMkLst>
            <pc:docMk/>
            <pc:sldMk cId="3166149767" sldId="407"/>
            <ac:spMk id="4" creationId="{EAAAC573-6CBA-4EFE-6036-37C1B501A7C0}"/>
          </ac:spMkLst>
        </pc:spChg>
        <pc:spChg chg="mod">
          <ac:chgData name="Daniel Carvalho" userId="5d1cc23a-97af-4f53-959c-f03d38fc032e" providerId="ADAL" clId="{F9689898-E82E-4A01-9B0D-48299220C78A}" dt="2023-03-13T16:59:16.220" v="4020" actId="1076"/>
          <ac:spMkLst>
            <pc:docMk/>
            <pc:sldMk cId="3166149767" sldId="407"/>
            <ac:spMk id="5" creationId="{988E85C5-CD16-6AFA-638E-F5AD3C07A9CD}"/>
          </ac:spMkLst>
        </pc:spChg>
        <pc:spChg chg="del">
          <ac:chgData name="Daniel Carvalho" userId="5d1cc23a-97af-4f53-959c-f03d38fc032e" providerId="ADAL" clId="{F9689898-E82E-4A01-9B0D-48299220C78A}" dt="2023-03-13T16:56:11.075" v="3638" actId="478"/>
          <ac:spMkLst>
            <pc:docMk/>
            <pc:sldMk cId="3166149767" sldId="407"/>
            <ac:spMk id="6" creationId="{F096EFE4-845A-255B-3EFF-F11463096E2B}"/>
          </ac:spMkLst>
        </pc:spChg>
        <pc:spChg chg="del">
          <ac:chgData name="Daniel Carvalho" userId="5d1cc23a-97af-4f53-959c-f03d38fc032e" providerId="ADAL" clId="{F9689898-E82E-4A01-9B0D-48299220C78A}" dt="2023-03-13T16:56:12.241" v="3639" actId="478"/>
          <ac:spMkLst>
            <pc:docMk/>
            <pc:sldMk cId="3166149767" sldId="407"/>
            <ac:spMk id="7" creationId="{EE89B7E6-C043-ED36-BA34-405C06A02539}"/>
          </ac:spMkLst>
        </pc:spChg>
        <pc:spChg chg="del">
          <ac:chgData name="Daniel Carvalho" userId="5d1cc23a-97af-4f53-959c-f03d38fc032e" providerId="ADAL" clId="{F9689898-E82E-4A01-9B0D-48299220C78A}" dt="2023-03-13T16:55:32.885" v="3632" actId="478"/>
          <ac:spMkLst>
            <pc:docMk/>
            <pc:sldMk cId="3166149767" sldId="407"/>
            <ac:spMk id="8" creationId="{EF14ACA2-5020-E65D-0298-20B84DF03556}"/>
          </ac:spMkLst>
        </pc:spChg>
        <pc:spChg chg="del">
          <ac:chgData name="Daniel Carvalho" userId="5d1cc23a-97af-4f53-959c-f03d38fc032e" providerId="ADAL" clId="{F9689898-E82E-4A01-9B0D-48299220C78A}" dt="2023-03-13T16:55:33.860" v="3633" actId="478"/>
          <ac:spMkLst>
            <pc:docMk/>
            <pc:sldMk cId="3166149767" sldId="407"/>
            <ac:spMk id="9" creationId="{4310C6C9-3FBF-9930-8851-8D03691B7C6C}"/>
          </ac:spMkLst>
        </pc:spChg>
        <pc:spChg chg="add mod">
          <ac:chgData name="Daniel Carvalho" userId="5d1cc23a-97af-4f53-959c-f03d38fc032e" providerId="ADAL" clId="{F9689898-E82E-4A01-9B0D-48299220C78A}" dt="2023-03-13T17:00:09.446" v="4070" actId="1036"/>
          <ac:spMkLst>
            <pc:docMk/>
            <pc:sldMk cId="3166149767" sldId="407"/>
            <ac:spMk id="10" creationId="{CECFCAA2-0B57-D5AF-041F-530AA7CCECA2}"/>
          </ac:spMkLst>
        </pc:spChg>
        <pc:spChg chg="add mod">
          <ac:chgData name="Daniel Carvalho" userId="5d1cc23a-97af-4f53-959c-f03d38fc032e" providerId="ADAL" clId="{F9689898-E82E-4A01-9B0D-48299220C78A}" dt="2023-03-13T17:00:13.076" v="4071" actId="1076"/>
          <ac:spMkLst>
            <pc:docMk/>
            <pc:sldMk cId="3166149767" sldId="407"/>
            <ac:spMk id="11" creationId="{D4217035-22C7-DD11-1E3C-2BDA23E5D718}"/>
          </ac:spMkLst>
        </pc:spChg>
        <pc:spChg chg="mod">
          <ac:chgData name="Daniel Carvalho" userId="5d1cc23a-97af-4f53-959c-f03d38fc032e" providerId="ADAL" clId="{F9689898-E82E-4A01-9B0D-48299220C78A}" dt="2023-03-14T00:40:46.315" v="4291" actId="20577"/>
          <ac:spMkLst>
            <pc:docMk/>
            <pc:sldMk cId="3166149767" sldId="407"/>
            <ac:spMk id="12" creationId="{8B8149C6-B16D-B845-BC3C-B3BE053132EE}"/>
          </ac:spMkLst>
        </pc:spChg>
        <pc:spChg chg="del">
          <ac:chgData name="Daniel Carvalho" userId="5d1cc23a-97af-4f53-959c-f03d38fc032e" providerId="ADAL" clId="{F9689898-E82E-4A01-9B0D-48299220C78A}" dt="2023-03-13T16:56:02.408" v="3634" actId="478"/>
          <ac:spMkLst>
            <pc:docMk/>
            <pc:sldMk cId="3166149767" sldId="407"/>
            <ac:spMk id="12" creationId="{9D0672DC-17A7-B2F5-EB09-7EE84AD88125}"/>
          </ac:spMkLst>
        </pc:spChg>
        <pc:spChg chg="del">
          <ac:chgData name="Daniel Carvalho" userId="5d1cc23a-97af-4f53-959c-f03d38fc032e" providerId="ADAL" clId="{F9689898-E82E-4A01-9B0D-48299220C78A}" dt="2023-03-13T16:56:03.418" v="3635" actId="478"/>
          <ac:spMkLst>
            <pc:docMk/>
            <pc:sldMk cId="3166149767" sldId="407"/>
            <ac:spMk id="13" creationId="{81E69256-64AA-CD25-1E31-E8D339ADFA5A}"/>
          </ac:spMkLst>
        </pc:spChg>
        <pc:spChg chg="add mod">
          <ac:chgData name="Daniel Carvalho" userId="5d1cc23a-97af-4f53-959c-f03d38fc032e" providerId="ADAL" clId="{F9689898-E82E-4A01-9B0D-48299220C78A}" dt="2023-03-13T17:00:30.702" v="4116" actId="20577"/>
          <ac:spMkLst>
            <pc:docMk/>
            <pc:sldMk cId="3166149767" sldId="407"/>
            <ac:spMk id="14" creationId="{F8E6BDA1-0977-E289-D646-CAA0E02BF366}"/>
          </ac:spMkLst>
        </pc:spChg>
        <pc:spChg chg="mod">
          <ac:chgData name="Daniel Carvalho" userId="5d1cc23a-97af-4f53-959c-f03d38fc032e" providerId="ADAL" clId="{F9689898-E82E-4A01-9B0D-48299220C78A}" dt="2023-03-13T17:00:44.674" v="4142" actId="1036"/>
          <ac:spMkLst>
            <pc:docMk/>
            <pc:sldMk cId="3166149767" sldId="407"/>
            <ac:spMk id="15" creationId="{C48C3C4D-B31E-5A09-2B9F-DF7FFA369D41}"/>
          </ac:spMkLst>
        </pc:spChg>
        <pc:spChg chg="add mod">
          <ac:chgData name="Daniel Carvalho" userId="5d1cc23a-97af-4f53-959c-f03d38fc032e" providerId="ADAL" clId="{F9689898-E82E-4A01-9B0D-48299220C78A}" dt="2023-03-13T17:00:46.232" v="4143" actId="1076"/>
          <ac:spMkLst>
            <pc:docMk/>
            <pc:sldMk cId="3166149767" sldId="407"/>
            <ac:spMk id="16" creationId="{E883C1DB-E937-86D9-8EE8-76778EF82347}"/>
          </ac:spMkLst>
        </pc:spChg>
        <pc:spChg chg="add mod">
          <ac:chgData name="Daniel Carvalho" userId="5d1cc23a-97af-4f53-959c-f03d38fc032e" providerId="ADAL" clId="{F9689898-E82E-4A01-9B0D-48299220C78A}" dt="2023-03-13T17:03:00.269" v="4183" actId="20577"/>
          <ac:spMkLst>
            <pc:docMk/>
            <pc:sldMk cId="3166149767" sldId="407"/>
            <ac:spMk id="17" creationId="{3D04E07C-45DE-B656-0F06-B9394869C40E}"/>
          </ac:spMkLst>
        </pc:spChg>
        <pc:spChg chg="mod">
          <ac:chgData name="Daniel Carvalho" userId="5d1cc23a-97af-4f53-959c-f03d38fc032e" providerId="ADAL" clId="{F9689898-E82E-4A01-9B0D-48299220C78A}" dt="2023-03-13T17:00:09.446" v="4070" actId="1036"/>
          <ac:spMkLst>
            <pc:docMk/>
            <pc:sldMk cId="3166149767" sldId="407"/>
            <ac:spMk id="18" creationId="{68E8301B-0818-899B-31A2-9B466CFD6D45}"/>
          </ac:spMkLst>
        </pc:spChg>
        <pc:spChg chg="del">
          <ac:chgData name="Daniel Carvalho" userId="5d1cc23a-97af-4f53-959c-f03d38fc032e" providerId="ADAL" clId="{F9689898-E82E-4A01-9B0D-48299220C78A}" dt="2023-03-13T16:56:32.566" v="3640" actId="478"/>
          <ac:spMkLst>
            <pc:docMk/>
            <pc:sldMk cId="3166149767" sldId="407"/>
            <ac:spMk id="19" creationId="{CA2BDFE5-AAB9-FAE9-EAFB-5BB891F1F358}"/>
          </ac:spMkLst>
        </pc:spChg>
      </pc:sldChg>
      <pc:sldChg chg="modSp mod">
        <pc:chgData name="Daniel Carvalho" userId="5d1cc23a-97af-4f53-959c-f03d38fc032e" providerId="ADAL" clId="{F9689898-E82E-4A01-9B0D-48299220C78A}" dt="2023-03-14T00:41:33.964" v="4320" actId="20577"/>
        <pc:sldMkLst>
          <pc:docMk/>
          <pc:sldMk cId="487639531" sldId="408"/>
        </pc:sldMkLst>
        <pc:spChg chg="mod">
          <ac:chgData name="Daniel Carvalho" userId="5d1cc23a-97af-4f53-959c-f03d38fc032e" providerId="ADAL" clId="{F9689898-E82E-4A01-9B0D-48299220C78A}" dt="2023-03-14T00:41:33.964" v="4320" actId="20577"/>
          <ac:spMkLst>
            <pc:docMk/>
            <pc:sldMk cId="487639531" sldId="408"/>
            <ac:spMk id="12" creationId="{865BE27F-4695-80D1-6B8D-FEAE4EDFDA12}"/>
          </ac:spMkLst>
        </pc:spChg>
      </pc:sldChg>
      <pc:sldChg chg="add del ord">
        <pc:chgData name="Daniel Carvalho" userId="5d1cc23a-97af-4f53-959c-f03d38fc032e" providerId="ADAL" clId="{F9689898-E82E-4A01-9B0D-48299220C78A}" dt="2023-03-14T00:40:02.898" v="4284" actId="2696"/>
        <pc:sldMkLst>
          <pc:docMk/>
          <pc:sldMk cId="2912624124" sldId="410"/>
        </pc:sldMkLst>
      </pc:sldChg>
      <pc:sldChg chg="modSp add mod modShow">
        <pc:chgData name="Daniel Carvalho" userId="5d1cc23a-97af-4f53-959c-f03d38fc032e" providerId="ADAL" clId="{F9689898-E82E-4A01-9B0D-48299220C78A}" dt="2023-03-14T09:12:07.753" v="4325" actId="20577"/>
        <pc:sldMkLst>
          <pc:docMk/>
          <pc:sldMk cId="34519769" sldId="412"/>
        </pc:sldMkLst>
        <pc:spChg chg="mod">
          <ac:chgData name="Daniel Carvalho" userId="5d1cc23a-97af-4f53-959c-f03d38fc032e" providerId="ADAL" clId="{F9689898-E82E-4A01-9B0D-48299220C78A}" dt="2023-03-14T09:12:07.753" v="4325" actId="20577"/>
          <ac:spMkLst>
            <pc:docMk/>
            <pc:sldMk cId="34519769" sldId="412"/>
            <ac:spMk id="7" creationId="{8EC3763A-3796-D849-A614-68318731E4C6}"/>
          </ac:spMkLst>
        </pc:spChg>
      </pc:sldChg>
      <pc:sldMasterChg chg="delSldLayout">
        <pc:chgData name="Daniel Carvalho" userId="5d1cc23a-97af-4f53-959c-f03d38fc032e" providerId="ADAL" clId="{F9689898-E82E-4A01-9B0D-48299220C78A}" dt="2023-03-12T17:17:08.573" v="2" actId="47"/>
        <pc:sldMasterMkLst>
          <pc:docMk/>
          <pc:sldMasterMk cId="0" sldId="2147483676"/>
        </pc:sldMasterMkLst>
        <pc:sldLayoutChg chg="del">
          <pc:chgData name="Daniel Carvalho" userId="5d1cc23a-97af-4f53-959c-f03d38fc032e" providerId="ADAL" clId="{F9689898-E82E-4A01-9B0D-48299220C78A}" dt="2023-03-12T17:17:06.117" v="0" actId="47"/>
          <pc:sldLayoutMkLst>
            <pc:docMk/>
            <pc:sldMasterMk cId="0" sldId="2147483676"/>
            <pc:sldLayoutMk cId="0" sldId="2147483649"/>
          </pc:sldLayoutMkLst>
        </pc:sldLayoutChg>
        <pc:sldLayoutChg chg="del">
          <pc:chgData name="Daniel Carvalho" userId="5d1cc23a-97af-4f53-959c-f03d38fc032e" providerId="ADAL" clId="{F9689898-E82E-4A01-9B0D-48299220C78A}" dt="2023-03-12T17:17:06.117" v="0" actId="47"/>
          <pc:sldLayoutMkLst>
            <pc:docMk/>
            <pc:sldMasterMk cId="0" sldId="2147483676"/>
            <pc:sldLayoutMk cId="0" sldId="2147483669"/>
          </pc:sldLayoutMkLst>
        </pc:sldLayoutChg>
        <pc:sldLayoutChg chg="del">
          <pc:chgData name="Daniel Carvalho" userId="5d1cc23a-97af-4f53-959c-f03d38fc032e" providerId="ADAL" clId="{F9689898-E82E-4A01-9B0D-48299220C78A}" dt="2023-03-12T17:17:08.573" v="2" actId="47"/>
          <pc:sldLayoutMkLst>
            <pc:docMk/>
            <pc:sldMasterMk cId="0" sldId="2147483676"/>
            <pc:sldLayoutMk cId="1655844770" sldId="2147483677"/>
          </pc:sldLayoutMkLst>
        </pc:sldLayoutChg>
        <pc:sldLayoutChg chg="del">
          <pc:chgData name="Daniel Carvalho" userId="5d1cc23a-97af-4f53-959c-f03d38fc032e" providerId="ADAL" clId="{F9689898-E82E-4A01-9B0D-48299220C78A}" dt="2023-03-12T17:17:06.117" v="0" actId="47"/>
          <pc:sldLayoutMkLst>
            <pc:docMk/>
            <pc:sldMasterMk cId="0" sldId="2147483676"/>
            <pc:sldLayoutMk cId="1970835309" sldId="2147483678"/>
          </pc:sldLayoutMkLst>
        </pc:sldLayoutChg>
        <pc:sldLayoutChg chg="del">
          <pc:chgData name="Daniel Carvalho" userId="5d1cc23a-97af-4f53-959c-f03d38fc032e" providerId="ADAL" clId="{F9689898-E82E-4A01-9B0D-48299220C78A}" dt="2023-03-12T17:17:06.117" v="0" actId="47"/>
          <pc:sldLayoutMkLst>
            <pc:docMk/>
            <pc:sldMasterMk cId="0" sldId="2147483676"/>
            <pc:sldLayoutMk cId="3997766051" sldId="2147483679"/>
          </pc:sldLayoutMkLst>
        </pc:sldLayoutChg>
        <pc:sldLayoutChg chg="del">
          <pc:chgData name="Daniel Carvalho" userId="5d1cc23a-97af-4f53-959c-f03d38fc032e" providerId="ADAL" clId="{F9689898-E82E-4A01-9B0D-48299220C78A}" dt="2023-03-12T17:17:06.117" v="0" actId="47"/>
          <pc:sldLayoutMkLst>
            <pc:docMk/>
            <pc:sldMasterMk cId="0" sldId="2147483676"/>
            <pc:sldLayoutMk cId="1614813131" sldId="2147483680"/>
          </pc:sldLayoutMkLst>
        </pc:sldLayoutChg>
      </pc:sldMasterChg>
    </pc:docChg>
  </pc:docChgLst>
  <pc:docChgLst>
    <pc:chgData name="Guest User" userId="S::urn:spo:anon#ceeca8900f0949f9e87ac310d4e4f1ef8e62de8fc32fe00ec72e458b0f113504::" providerId="AD" clId="Web-{C81CD80C-F8FB-1431-88BE-1351257EFE0E}"/>
    <pc:docChg chg="addSld modSld sldOrd">
      <pc:chgData name="Guest User" userId="S::urn:spo:anon#ceeca8900f0949f9e87ac310d4e4f1ef8e62de8fc32fe00ec72e458b0f113504::" providerId="AD" clId="Web-{C81CD80C-F8FB-1431-88BE-1351257EFE0E}" dt="2023-01-02T00:58:22.644" v="166" actId="20577"/>
      <pc:docMkLst>
        <pc:docMk/>
      </pc:docMkLst>
      <pc:sldChg chg="addSp modSp ord">
        <pc:chgData name="Guest User" userId="S::urn:spo:anon#ceeca8900f0949f9e87ac310d4e4f1ef8e62de8fc32fe00ec72e458b0f113504::" providerId="AD" clId="Web-{C81CD80C-F8FB-1431-88BE-1351257EFE0E}" dt="2023-01-02T00:58:22.644" v="166" actId="20577"/>
        <pc:sldMkLst>
          <pc:docMk/>
          <pc:sldMk cId="0" sldId="278"/>
        </pc:sldMkLst>
        <pc:spChg chg="add mod">
          <ac:chgData name="Guest User" userId="S::urn:spo:anon#ceeca8900f0949f9e87ac310d4e4f1ef8e62de8fc32fe00ec72e458b0f113504::" providerId="AD" clId="Web-{C81CD80C-F8FB-1431-88BE-1351257EFE0E}" dt="2023-01-02T00:54:28.619" v="86" actId="1076"/>
          <ac:spMkLst>
            <pc:docMk/>
            <pc:sldMk cId="0" sldId="278"/>
            <ac:spMk id="2" creationId="{B7EE9756-AE62-5505-3C21-1F108F7A4FD1}"/>
          </ac:spMkLst>
        </pc:spChg>
        <pc:spChg chg="add mod">
          <ac:chgData name="Guest User" userId="S::urn:spo:anon#ceeca8900f0949f9e87ac310d4e4f1ef8e62de8fc32fe00ec72e458b0f113504::" providerId="AD" clId="Web-{C81CD80C-F8FB-1431-88BE-1351257EFE0E}" dt="2023-01-02T00:58:22.644" v="166" actId="20577"/>
          <ac:spMkLst>
            <pc:docMk/>
            <pc:sldMk cId="0" sldId="278"/>
            <ac:spMk id="3" creationId="{A2F7FBEF-7299-AA16-7542-9CCA12018FE5}"/>
          </ac:spMkLst>
        </pc:spChg>
        <pc:spChg chg="mod">
          <ac:chgData name="Guest User" userId="S::urn:spo:anon#ceeca8900f0949f9e87ac310d4e4f1ef8e62de8fc32fe00ec72e458b0f113504::" providerId="AD" clId="Web-{C81CD80C-F8FB-1431-88BE-1351257EFE0E}" dt="2023-01-02T00:11:37.788" v="5" actId="14100"/>
          <ac:spMkLst>
            <pc:docMk/>
            <pc:sldMk cId="0" sldId="278"/>
            <ac:spMk id="615" creationId="{00000000-0000-0000-0000-000000000000}"/>
          </ac:spMkLst>
        </pc:spChg>
        <pc:spChg chg="mod">
          <ac:chgData name="Guest User" userId="S::urn:spo:anon#ceeca8900f0949f9e87ac310d4e4f1ef8e62de8fc32fe00ec72e458b0f113504::" providerId="AD" clId="Web-{C81CD80C-F8FB-1431-88BE-1351257EFE0E}" dt="2023-01-02T00:48:09.420" v="61" actId="20577"/>
          <ac:spMkLst>
            <pc:docMk/>
            <pc:sldMk cId="0" sldId="278"/>
            <ac:spMk id="616" creationId="{00000000-0000-0000-0000-000000000000}"/>
          </ac:spMkLst>
        </pc:spChg>
      </pc:sldChg>
      <pc:sldChg chg="addSp delSp modSp add replId">
        <pc:chgData name="Guest User" userId="S::urn:spo:anon#ceeca8900f0949f9e87ac310d4e4f1ef8e62de8fc32fe00ec72e458b0f113504::" providerId="AD" clId="Web-{C81CD80C-F8FB-1431-88BE-1351257EFE0E}" dt="2023-01-02T00:46:33.620" v="41" actId="14100"/>
        <pc:sldMkLst>
          <pc:docMk/>
          <pc:sldMk cId="1574594201" sldId="351"/>
        </pc:sldMkLst>
        <pc:spChg chg="add mod">
          <ac:chgData name="Guest User" userId="S::urn:spo:anon#ceeca8900f0949f9e87ac310d4e4f1ef8e62de8fc32fe00ec72e458b0f113504::" providerId="AD" clId="Web-{C81CD80C-F8FB-1431-88BE-1351257EFE0E}" dt="2023-01-02T00:44:20.516" v="37" actId="1076"/>
          <ac:spMkLst>
            <pc:docMk/>
            <pc:sldMk cId="1574594201" sldId="351"/>
            <ac:spMk id="2" creationId="{59D88136-1DC0-95F3-5FC6-605FA3F43FBF}"/>
          </ac:spMkLst>
        </pc:spChg>
        <pc:spChg chg="add mod">
          <ac:chgData name="Guest User" userId="S::urn:spo:anon#ceeca8900f0949f9e87ac310d4e4f1ef8e62de8fc32fe00ec72e458b0f113504::" providerId="AD" clId="Web-{C81CD80C-F8FB-1431-88BE-1351257EFE0E}" dt="2023-01-02T00:46:33.620" v="41" actId="14100"/>
          <ac:spMkLst>
            <pc:docMk/>
            <pc:sldMk cId="1574594201" sldId="351"/>
            <ac:spMk id="3" creationId="{8E889B6D-9B8D-8DAA-0D82-AC3D607C8FE0}"/>
          </ac:spMkLst>
        </pc:spChg>
        <pc:spChg chg="mod">
          <ac:chgData name="Guest User" userId="S::urn:spo:anon#ceeca8900f0949f9e87ac310d4e4f1ef8e62de8fc32fe00ec72e458b0f113504::" providerId="AD" clId="Web-{C81CD80C-F8FB-1431-88BE-1351257EFE0E}" dt="2023-01-02T00:22:21.796" v="14" actId="20577"/>
          <ac:spMkLst>
            <pc:docMk/>
            <pc:sldMk cId="1574594201" sldId="351"/>
            <ac:spMk id="448" creationId="{00000000-0000-0000-0000-000000000000}"/>
          </ac:spMkLst>
        </pc:spChg>
        <pc:spChg chg="del">
          <ac:chgData name="Guest User" userId="S::urn:spo:anon#ceeca8900f0949f9e87ac310d4e4f1ef8e62de8fc32fe00ec72e458b0f113504::" providerId="AD" clId="Web-{C81CD80C-F8FB-1431-88BE-1351257EFE0E}" dt="2023-01-02T00:22:18.186" v="12"/>
          <ac:spMkLst>
            <pc:docMk/>
            <pc:sldMk cId="1574594201" sldId="351"/>
            <ac:spMk id="449" creationId="{00000000-0000-0000-0000-000000000000}"/>
          </ac:spMkLst>
        </pc:spChg>
        <pc:spChg chg="del">
          <ac:chgData name="Guest User" userId="S::urn:spo:anon#ceeca8900f0949f9e87ac310d4e4f1ef8e62de8fc32fe00ec72e458b0f113504::" providerId="AD" clId="Web-{C81CD80C-F8FB-1431-88BE-1351257EFE0E}" dt="2023-01-02T00:22:17.093" v="11"/>
          <ac:spMkLst>
            <pc:docMk/>
            <pc:sldMk cId="1574594201" sldId="351"/>
            <ac:spMk id="450" creationId="{00000000-0000-0000-0000-000000000000}"/>
          </ac:spMkLst>
        </pc:spChg>
        <pc:grpChg chg="del">
          <ac:chgData name="Guest User" userId="S::urn:spo:anon#ceeca8900f0949f9e87ac310d4e4f1ef8e62de8fc32fe00ec72e458b0f113504::" providerId="AD" clId="Web-{C81CD80C-F8FB-1431-88BE-1351257EFE0E}" dt="2023-01-02T00:22:01.155" v="10"/>
          <ac:grpSpMkLst>
            <pc:docMk/>
            <pc:sldMk cId="1574594201" sldId="351"/>
            <ac:grpSpMk id="451" creationId="{00000000-0000-0000-0000-000000000000}"/>
          </ac:grpSpMkLst>
        </pc:grpChg>
      </pc:sldChg>
    </pc:docChg>
  </pc:docChgLst>
  <pc:docChgLst>
    <pc:chgData name="Artur Correia" userId="S::art.afo@ua.pt::15c6ac0e-afc8-4798-99e4-72cd18cdc49d" providerId="AD" clId="Web-{B116A436-A8B6-FC6F-5F48-0D71FF681286}"/>
    <pc:docChg chg="modSld">
      <pc:chgData name="Artur Correia" userId="S::art.afo@ua.pt::15c6ac0e-afc8-4798-99e4-72cd18cdc49d" providerId="AD" clId="Web-{B116A436-A8B6-FC6F-5F48-0D71FF681286}" dt="2023-02-27T18:47:09.583" v="137"/>
      <pc:docMkLst>
        <pc:docMk/>
      </pc:docMkLst>
      <pc:sldChg chg="modNotes">
        <pc:chgData name="Artur Correia" userId="S::art.afo@ua.pt::15c6ac0e-afc8-4798-99e4-72cd18cdc49d" providerId="AD" clId="Web-{B116A436-A8B6-FC6F-5F48-0D71FF681286}" dt="2023-02-27T18:45:05.674" v="88"/>
        <pc:sldMkLst>
          <pc:docMk/>
          <pc:sldMk cId="0" sldId="256"/>
        </pc:sldMkLst>
      </pc:sldChg>
      <pc:sldChg chg="addSp delSp modSp modNotes">
        <pc:chgData name="Artur Correia" userId="S::art.afo@ua.pt::15c6ac0e-afc8-4798-99e4-72cd18cdc49d" providerId="AD" clId="Web-{B116A436-A8B6-FC6F-5F48-0D71FF681286}" dt="2023-02-27T18:45:48.675" v="108"/>
        <pc:sldMkLst>
          <pc:docMk/>
          <pc:sldMk cId="0" sldId="271"/>
        </pc:sldMkLst>
        <pc:spChg chg="mod">
          <ac:chgData name="Artur Correia" userId="S::art.afo@ua.pt::15c6ac0e-afc8-4798-99e4-72cd18cdc49d" providerId="AD" clId="Web-{B116A436-A8B6-FC6F-5F48-0D71FF681286}" dt="2023-02-27T18:29:00.149" v="59" actId="1076"/>
          <ac:spMkLst>
            <pc:docMk/>
            <pc:sldMk cId="0" sldId="271"/>
            <ac:spMk id="3" creationId="{55CD42B0-5A62-70FD-D4D1-02363DFD06A7}"/>
          </ac:spMkLst>
        </pc:spChg>
        <pc:spChg chg="add mod">
          <ac:chgData name="Artur Correia" userId="S::art.afo@ua.pt::15c6ac0e-afc8-4798-99e4-72cd18cdc49d" providerId="AD" clId="Web-{B116A436-A8B6-FC6F-5F48-0D71FF681286}" dt="2023-02-27T18:29:36.869" v="73" actId="1076"/>
          <ac:spMkLst>
            <pc:docMk/>
            <pc:sldMk cId="0" sldId="271"/>
            <ac:spMk id="5" creationId="{A389F229-43DA-D8FB-C71F-AA7A1B00E2A8}"/>
          </ac:spMkLst>
        </pc:spChg>
        <pc:spChg chg="mod">
          <ac:chgData name="Artur Correia" userId="S::art.afo@ua.pt::15c6ac0e-afc8-4798-99e4-72cd18cdc49d" providerId="AD" clId="Web-{B116A436-A8B6-FC6F-5F48-0D71FF681286}" dt="2023-02-27T18:29:28.873" v="70" actId="1076"/>
          <ac:spMkLst>
            <pc:docMk/>
            <pc:sldMk cId="0" sldId="271"/>
            <ac:spMk id="10" creationId="{574743BD-354C-AF7E-8E32-968E15D43B5C}"/>
          </ac:spMkLst>
        </pc:spChg>
        <pc:spChg chg="mod">
          <ac:chgData name="Artur Correia" userId="S::art.afo@ua.pt::15c6ac0e-afc8-4798-99e4-72cd18cdc49d" providerId="AD" clId="Web-{B116A436-A8B6-FC6F-5F48-0D71FF681286}" dt="2023-02-27T18:29:00.165" v="61" actId="1076"/>
          <ac:spMkLst>
            <pc:docMk/>
            <pc:sldMk cId="0" sldId="271"/>
            <ac:spMk id="11" creationId="{5F30D67D-5943-4849-A207-BC31D45B40B1}"/>
          </ac:spMkLst>
        </pc:spChg>
        <pc:spChg chg="mod">
          <ac:chgData name="Artur Correia" userId="S::art.afo@ua.pt::15c6ac0e-afc8-4798-99e4-72cd18cdc49d" providerId="AD" clId="Web-{B116A436-A8B6-FC6F-5F48-0D71FF681286}" dt="2023-02-27T18:29:00.149" v="60" actId="1076"/>
          <ac:spMkLst>
            <pc:docMk/>
            <pc:sldMk cId="0" sldId="271"/>
            <ac:spMk id="13" creationId="{AFC4E687-58DF-2166-862D-EC83D82EEB3D}"/>
          </ac:spMkLst>
        </pc:spChg>
        <pc:spChg chg="mod">
          <ac:chgData name="Artur Correia" userId="S::art.afo@ua.pt::15c6ac0e-afc8-4798-99e4-72cd18cdc49d" providerId="AD" clId="Web-{B116A436-A8B6-FC6F-5F48-0D71FF681286}" dt="2023-02-27T18:29:00.165" v="62" actId="1076"/>
          <ac:spMkLst>
            <pc:docMk/>
            <pc:sldMk cId="0" sldId="271"/>
            <ac:spMk id="15" creationId="{21E7AC19-2B66-B2A5-2E5A-016DA88996DE}"/>
          </ac:spMkLst>
        </pc:spChg>
        <pc:picChg chg="add mod">
          <ac:chgData name="Artur Correia" userId="S::art.afo@ua.pt::15c6ac0e-afc8-4798-99e4-72cd18cdc49d" providerId="AD" clId="Web-{B116A436-A8B6-FC6F-5F48-0D71FF681286}" dt="2023-02-27T18:29:00.181" v="63" actId="1076"/>
          <ac:picMkLst>
            <pc:docMk/>
            <pc:sldMk cId="0" sldId="271"/>
            <ac:picMk id="2" creationId="{77DCD69B-3D8A-9321-0411-16E406E10D9B}"/>
          </ac:picMkLst>
        </pc:picChg>
        <pc:picChg chg="del mod">
          <ac:chgData name="Artur Correia" userId="S::art.afo@ua.pt::15c6ac0e-afc8-4798-99e4-72cd18cdc49d" providerId="AD" clId="Web-{B116A436-A8B6-FC6F-5F48-0D71FF681286}" dt="2023-02-27T18:26:35.443" v="23"/>
          <ac:picMkLst>
            <pc:docMk/>
            <pc:sldMk cId="0" sldId="271"/>
            <ac:picMk id="4" creationId="{8E3549E5-77B9-3E46-B520-2C6914A69822}"/>
          </ac:picMkLst>
        </pc:picChg>
        <pc:picChg chg="mod">
          <ac:chgData name="Artur Correia" userId="S::art.afo@ua.pt::15c6ac0e-afc8-4798-99e4-72cd18cdc49d" providerId="AD" clId="Web-{B116A436-A8B6-FC6F-5F48-0D71FF681286}" dt="2023-02-27T18:29:00.212" v="65" actId="1076"/>
          <ac:picMkLst>
            <pc:docMk/>
            <pc:sldMk cId="0" sldId="271"/>
            <ac:picMk id="6" creationId="{DF7D232C-241E-1D12-7617-D844E19C59AC}"/>
          </ac:picMkLst>
        </pc:picChg>
        <pc:picChg chg="mod">
          <ac:chgData name="Artur Correia" userId="S::art.afo@ua.pt::15c6ac0e-afc8-4798-99e4-72cd18cdc49d" providerId="AD" clId="Web-{B116A436-A8B6-FC6F-5F48-0D71FF681286}" dt="2023-02-27T18:26:39.880" v="26" actId="14100"/>
          <ac:picMkLst>
            <pc:docMk/>
            <pc:sldMk cId="0" sldId="271"/>
            <ac:picMk id="7" creationId="{7D0CECE1-AEB7-4875-2F19-32AE7EA99BB3}"/>
          </ac:picMkLst>
        </pc:picChg>
        <pc:picChg chg="add mod">
          <ac:chgData name="Artur Correia" userId="S::art.afo@ua.pt::15c6ac0e-afc8-4798-99e4-72cd18cdc49d" providerId="AD" clId="Web-{B116A436-A8B6-FC6F-5F48-0D71FF681286}" dt="2023-02-27T18:26:39.458" v="25" actId="1076"/>
          <ac:picMkLst>
            <pc:docMk/>
            <pc:sldMk cId="0" sldId="271"/>
            <ac:picMk id="7" creationId="{DF7D232C-241E-1D12-7617-D844E19C59AC}"/>
          </ac:picMkLst>
        </pc:picChg>
      </pc:sldChg>
      <pc:sldChg chg="modNotes">
        <pc:chgData name="Artur Correia" userId="S::art.afo@ua.pt::15c6ac0e-afc8-4798-99e4-72cd18cdc49d" providerId="AD" clId="Web-{B116A436-A8B6-FC6F-5F48-0D71FF681286}" dt="2023-02-27T18:46:37.614" v="124"/>
        <pc:sldMkLst>
          <pc:docMk/>
          <pc:sldMk cId="9205848" sldId="358"/>
        </pc:sldMkLst>
      </pc:sldChg>
      <pc:sldChg chg="modNotes">
        <pc:chgData name="Artur Correia" userId="S::art.afo@ua.pt::15c6ac0e-afc8-4798-99e4-72cd18cdc49d" providerId="AD" clId="Web-{B116A436-A8B6-FC6F-5F48-0D71FF681286}" dt="2023-02-27T18:46:52.005" v="132"/>
        <pc:sldMkLst>
          <pc:docMk/>
          <pc:sldMk cId="3180488184" sldId="362"/>
        </pc:sldMkLst>
      </pc:sldChg>
      <pc:sldChg chg="modNotes">
        <pc:chgData name="Artur Correia" userId="S::art.afo@ua.pt::15c6ac0e-afc8-4798-99e4-72cd18cdc49d" providerId="AD" clId="Web-{B116A436-A8B6-FC6F-5F48-0D71FF681286}" dt="2023-02-27T18:46:02.847" v="113"/>
        <pc:sldMkLst>
          <pc:docMk/>
          <pc:sldMk cId="1601668040" sldId="370"/>
        </pc:sldMkLst>
      </pc:sldChg>
      <pc:sldChg chg="modNotes">
        <pc:chgData name="Artur Correia" userId="S::art.afo@ua.pt::15c6ac0e-afc8-4798-99e4-72cd18cdc49d" providerId="AD" clId="Web-{B116A436-A8B6-FC6F-5F48-0D71FF681286}" dt="2023-02-27T18:47:09.583" v="137"/>
        <pc:sldMkLst>
          <pc:docMk/>
          <pc:sldMk cId="2446943075" sldId="372"/>
        </pc:sldMkLst>
      </pc:sldChg>
      <pc:sldChg chg="modNotes">
        <pc:chgData name="Artur Correia" userId="S::art.afo@ua.pt::15c6ac0e-afc8-4798-99e4-72cd18cdc49d" providerId="AD" clId="Web-{B116A436-A8B6-FC6F-5F48-0D71FF681286}" dt="2023-02-27T18:46:58.895" v="134"/>
        <pc:sldMkLst>
          <pc:docMk/>
          <pc:sldMk cId="747933214" sldId="377"/>
        </pc:sldMkLst>
      </pc:sldChg>
      <pc:sldChg chg="modNotes">
        <pc:chgData name="Artur Correia" userId="S::art.afo@ua.pt::15c6ac0e-afc8-4798-99e4-72cd18cdc49d" providerId="AD" clId="Web-{B116A436-A8B6-FC6F-5F48-0D71FF681286}" dt="2023-02-27T18:44:54.814" v="82"/>
        <pc:sldMkLst>
          <pc:docMk/>
          <pc:sldMk cId="1664035269" sldId="378"/>
        </pc:sldMkLst>
      </pc:sldChg>
    </pc:docChg>
  </pc:docChgLst>
  <pc:docChgLst>
    <pc:chgData name="André Butuc" userId="S::andrebutuc@ua.pt::5baa6f23-1d54-499c-9054-5ca7e9a8b4f5" providerId="AD" clId="Web-{2852302D-3E14-E888-CFC1-183413DAA3CF}"/>
    <pc:docChg chg="modSld">
      <pc:chgData name="André Butuc" userId="S::andrebutuc@ua.pt::5baa6f23-1d54-499c-9054-5ca7e9a8b4f5" providerId="AD" clId="Web-{2852302D-3E14-E888-CFC1-183413DAA3CF}" dt="2023-02-26T01:01:52.811" v="17" actId="20577"/>
      <pc:docMkLst>
        <pc:docMk/>
      </pc:docMkLst>
      <pc:sldChg chg="modSp">
        <pc:chgData name="André Butuc" userId="S::andrebutuc@ua.pt::5baa6f23-1d54-499c-9054-5ca7e9a8b4f5" providerId="AD" clId="Web-{2852302D-3E14-E888-CFC1-183413DAA3CF}" dt="2023-02-26T01:01:52.811" v="17" actId="20577"/>
        <pc:sldMkLst>
          <pc:docMk/>
          <pc:sldMk cId="3406945662" sldId="357"/>
        </pc:sldMkLst>
        <pc:spChg chg="mod">
          <ac:chgData name="André Butuc" userId="S::andrebutuc@ua.pt::5baa6f23-1d54-499c-9054-5ca7e9a8b4f5" providerId="AD" clId="Web-{2852302D-3E14-E888-CFC1-183413DAA3CF}" dt="2023-02-26T01:01:52.811" v="17" actId="20577"/>
          <ac:spMkLst>
            <pc:docMk/>
            <pc:sldMk cId="3406945662" sldId="357"/>
            <ac:spMk id="4" creationId="{3A9D285D-AFF7-61D9-1425-7BB27C0C85C4}"/>
          </ac:spMkLst>
        </pc:spChg>
      </pc:sldChg>
      <pc:sldChg chg="modSp">
        <pc:chgData name="André Butuc" userId="S::andrebutuc@ua.pt::5baa6f23-1d54-499c-9054-5ca7e9a8b4f5" providerId="AD" clId="Web-{2852302D-3E14-E888-CFC1-183413DAA3CF}" dt="2023-02-26T01:00:11.947" v="10" actId="20577"/>
        <pc:sldMkLst>
          <pc:docMk/>
          <pc:sldMk cId="391259847" sldId="369"/>
        </pc:sldMkLst>
        <pc:spChg chg="mod">
          <ac:chgData name="André Butuc" userId="S::andrebutuc@ua.pt::5baa6f23-1d54-499c-9054-5ca7e9a8b4f5" providerId="AD" clId="Web-{2852302D-3E14-E888-CFC1-183413DAA3CF}" dt="2023-02-26T01:00:11.947" v="10" actId="20577"/>
          <ac:spMkLst>
            <pc:docMk/>
            <pc:sldMk cId="391259847" sldId="369"/>
            <ac:spMk id="8" creationId="{D6933BA9-D172-6A54-1D2B-51A64A04A5E5}"/>
          </ac:spMkLst>
        </pc:spChg>
      </pc:sldChg>
    </pc:docChg>
  </pc:docChgLst>
  <pc:docChgLst>
    <pc:chgData name="Daniel Carvalho" userId="5d1cc23a-97af-4f53-959c-f03d38fc032e" providerId="ADAL" clId="{3E24986B-F914-4484-ABCE-416D3326C11A}"/>
    <pc:docChg chg="undo custSel addSld delSld modSld">
      <pc:chgData name="Daniel Carvalho" userId="5d1cc23a-97af-4f53-959c-f03d38fc032e" providerId="ADAL" clId="{3E24986B-F914-4484-ABCE-416D3326C11A}" dt="2023-05-28T16:03:22.451" v="11" actId="207"/>
      <pc:docMkLst>
        <pc:docMk/>
      </pc:docMkLst>
      <pc:sldChg chg="modSp mod">
        <pc:chgData name="Daniel Carvalho" userId="5d1cc23a-97af-4f53-959c-f03d38fc032e" providerId="ADAL" clId="{3E24986B-F914-4484-ABCE-416D3326C11A}" dt="2023-05-28T16:03:22.451" v="11" actId="207"/>
        <pc:sldMkLst>
          <pc:docMk/>
          <pc:sldMk cId="611367747" sldId="381"/>
        </pc:sldMkLst>
        <pc:spChg chg="mod">
          <ac:chgData name="Daniel Carvalho" userId="5d1cc23a-97af-4f53-959c-f03d38fc032e" providerId="ADAL" clId="{3E24986B-F914-4484-ABCE-416D3326C11A}" dt="2023-05-28T16:03:22.451" v="11" actId="207"/>
          <ac:spMkLst>
            <pc:docMk/>
            <pc:sldMk cId="611367747" sldId="381"/>
            <ac:spMk id="4" creationId="{F61937F8-DB4E-D8B9-18EC-ADEC294EA10E}"/>
          </ac:spMkLst>
        </pc:spChg>
      </pc:sldChg>
      <pc:sldChg chg="addSp delSp modSp new del mod">
        <pc:chgData name="Daniel Carvalho" userId="5d1cc23a-97af-4f53-959c-f03d38fc032e" providerId="ADAL" clId="{3E24986B-F914-4484-ABCE-416D3326C11A}" dt="2023-05-28T16:03:21.616" v="10" actId="680"/>
        <pc:sldMkLst>
          <pc:docMk/>
          <pc:sldMk cId="3811999221" sldId="416"/>
        </pc:sldMkLst>
        <pc:picChg chg="add del mod modCrop">
          <ac:chgData name="Daniel Carvalho" userId="5d1cc23a-97af-4f53-959c-f03d38fc032e" providerId="ADAL" clId="{3E24986B-F914-4484-ABCE-416D3326C11A}" dt="2023-05-28T16:03:21.258" v="9"/>
          <ac:picMkLst>
            <pc:docMk/>
            <pc:sldMk cId="3811999221" sldId="416"/>
            <ac:picMk id="2" creationId="{B3865825-AF6F-0E79-99FB-194A81F40D6B}"/>
          </ac:picMkLst>
        </pc:picChg>
      </pc:sldChg>
    </pc:docChg>
  </pc:docChgLst>
  <pc:docChgLst>
    <pc:chgData name="André Butuc" userId="S::andrebutuc@ua.pt::5baa6f23-1d54-499c-9054-5ca7e9a8b4f5" providerId="AD" clId="Web-{DE56F283-C148-2AF7-6349-54AB9BBD7AAC}"/>
    <pc:docChg chg="modSld">
      <pc:chgData name="André Butuc" userId="S::andrebutuc@ua.pt::5baa6f23-1d54-499c-9054-5ca7e9a8b4f5" providerId="AD" clId="Web-{DE56F283-C148-2AF7-6349-54AB9BBD7AAC}" dt="2023-04-11T00:16:13.047" v="43" actId="1076"/>
      <pc:docMkLst>
        <pc:docMk/>
      </pc:docMkLst>
      <pc:sldChg chg="addSp modSp">
        <pc:chgData name="André Butuc" userId="S::andrebutuc@ua.pt::5baa6f23-1d54-499c-9054-5ca7e9a8b4f5" providerId="AD" clId="Web-{DE56F283-C148-2AF7-6349-54AB9BBD7AAC}" dt="2023-04-11T00:16:13.047" v="43" actId="1076"/>
        <pc:sldMkLst>
          <pc:docMk/>
          <pc:sldMk cId="487639531" sldId="408"/>
        </pc:sldMkLst>
        <pc:spChg chg="mod">
          <ac:chgData name="André Butuc" userId="S::andrebutuc@ua.pt::5baa6f23-1d54-499c-9054-5ca7e9a8b4f5" providerId="AD" clId="Web-{DE56F283-C148-2AF7-6349-54AB9BBD7AAC}" dt="2023-04-11T00:14:17.790" v="8" actId="14100"/>
          <ac:spMkLst>
            <pc:docMk/>
            <pc:sldMk cId="487639531" sldId="408"/>
            <ac:spMk id="13" creationId="{CCE63567-2B06-4C8A-0CD1-0E4DBF0F994F}"/>
          </ac:spMkLst>
        </pc:spChg>
        <pc:spChg chg="mod">
          <ac:chgData name="André Butuc" userId="S::andrebutuc@ua.pt::5baa6f23-1d54-499c-9054-5ca7e9a8b4f5" providerId="AD" clId="Web-{DE56F283-C148-2AF7-6349-54AB9BBD7AAC}" dt="2023-04-11T00:15:01.042" v="22" actId="1076"/>
          <ac:spMkLst>
            <pc:docMk/>
            <pc:sldMk cId="487639531" sldId="408"/>
            <ac:spMk id="15" creationId="{3A7F503A-0DF0-91D5-57B1-2D933DF4615A}"/>
          </ac:spMkLst>
        </pc:spChg>
        <pc:picChg chg="add mod">
          <ac:chgData name="André Butuc" userId="S::andrebutuc@ua.pt::5baa6f23-1d54-499c-9054-5ca7e9a8b4f5" providerId="AD" clId="Web-{DE56F283-C148-2AF7-6349-54AB9BBD7AAC}" dt="2023-04-11T00:15:31.966" v="33" actId="1076"/>
          <ac:picMkLst>
            <pc:docMk/>
            <pc:sldMk cId="487639531" sldId="408"/>
            <ac:picMk id="2" creationId="{485F5A48-123F-324A-749B-C93D5C927111}"/>
          </ac:picMkLst>
        </pc:picChg>
        <pc:picChg chg="mod">
          <ac:chgData name="André Butuc" userId="S::andrebutuc@ua.pt::5baa6f23-1d54-499c-9054-5ca7e9a8b4f5" providerId="AD" clId="Web-{DE56F283-C148-2AF7-6349-54AB9BBD7AAC}" dt="2023-04-11T00:15:28.232" v="30" actId="1076"/>
          <ac:picMkLst>
            <pc:docMk/>
            <pc:sldMk cId="487639531" sldId="408"/>
            <ac:picMk id="3" creationId="{ECC9CA24-B683-FD86-FA30-89F52E36EB2F}"/>
          </ac:picMkLst>
        </pc:picChg>
        <pc:picChg chg="add mod">
          <ac:chgData name="André Butuc" userId="S::andrebutuc@ua.pt::5baa6f23-1d54-499c-9054-5ca7e9a8b4f5" providerId="AD" clId="Web-{DE56F283-C148-2AF7-6349-54AB9BBD7AAC}" dt="2023-04-11T00:15:58.077" v="38" actId="1076"/>
          <ac:picMkLst>
            <pc:docMk/>
            <pc:sldMk cId="487639531" sldId="408"/>
            <ac:picMk id="4" creationId="{E791A4D6-782F-EFE1-2CF2-E288FBBE1132}"/>
          </ac:picMkLst>
        </pc:picChg>
        <pc:picChg chg="mod">
          <ac:chgData name="André Butuc" userId="S::andrebutuc@ua.pt::5baa6f23-1d54-499c-9054-5ca7e9a8b4f5" providerId="AD" clId="Web-{DE56F283-C148-2AF7-6349-54AB9BBD7AAC}" dt="2023-04-11T00:15:28.247" v="31" actId="1076"/>
          <ac:picMkLst>
            <pc:docMk/>
            <pc:sldMk cId="487639531" sldId="408"/>
            <ac:picMk id="5" creationId="{A4D5BD87-E308-4092-EE37-5C355D8A4921}"/>
          </ac:picMkLst>
        </pc:picChg>
        <pc:picChg chg="mod">
          <ac:chgData name="André Butuc" userId="S::andrebutuc@ua.pt::5baa6f23-1d54-499c-9054-5ca7e9a8b4f5" providerId="AD" clId="Web-{DE56F283-C148-2AF7-6349-54AB9BBD7AAC}" dt="2023-04-11T00:15:28.247" v="32" actId="1076"/>
          <ac:picMkLst>
            <pc:docMk/>
            <pc:sldMk cId="487639531" sldId="408"/>
            <ac:picMk id="6" creationId="{C0A52458-9B80-AC67-4320-EE1E6CAE0E36}"/>
          </ac:picMkLst>
        </pc:picChg>
        <pc:picChg chg="mod">
          <ac:chgData name="André Butuc" userId="S::andrebutuc@ua.pt::5baa6f23-1d54-499c-9054-5ca7e9a8b4f5" providerId="AD" clId="Web-{DE56F283-C148-2AF7-6349-54AB9BBD7AAC}" dt="2023-04-11T00:14:22.415" v="9" actId="1076"/>
          <ac:picMkLst>
            <pc:docMk/>
            <pc:sldMk cId="487639531" sldId="408"/>
            <ac:picMk id="7" creationId="{7054AA03-A04F-CAD0-F0AD-467B5960068D}"/>
          </ac:picMkLst>
        </pc:picChg>
        <pc:picChg chg="mod">
          <ac:chgData name="André Butuc" userId="S::andrebutuc@ua.pt::5baa6f23-1d54-499c-9054-5ca7e9a8b4f5" providerId="AD" clId="Web-{DE56F283-C148-2AF7-6349-54AB9BBD7AAC}" dt="2023-04-11T00:14:22.431" v="10" actId="1076"/>
          <ac:picMkLst>
            <pc:docMk/>
            <pc:sldMk cId="487639531" sldId="408"/>
            <ac:picMk id="8" creationId="{81319D49-0372-17C2-F83C-715460FCF0A6}"/>
          </ac:picMkLst>
        </pc:picChg>
        <pc:picChg chg="mod">
          <ac:chgData name="André Butuc" userId="S::andrebutuc@ua.pt::5baa6f23-1d54-499c-9054-5ca7e9a8b4f5" providerId="AD" clId="Web-{DE56F283-C148-2AF7-6349-54AB9BBD7AAC}" dt="2023-04-11T00:14:22.446" v="11" actId="1076"/>
          <ac:picMkLst>
            <pc:docMk/>
            <pc:sldMk cId="487639531" sldId="408"/>
            <ac:picMk id="9" creationId="{269ABE10-33FA-AFEB-BCEA-B0F7DD54E5AF}"/>
          </ac:picMkLst>
        </pc:picChg>
        <pc:picChg chg="add mod">
          <ac:chgData name="André Butuc" userId="S::andrebutuc@ua.pt::5baa6f23-1d54-499c-9054-5ca7e9a8b4f5" providerId="AD" clId="Web-{DE56F283-C148-2AF7-6349-54AB9BBD7AAC}" dt="2023-04-11T00:16:13.047" v="43" actId="1076"/>
          <ac:picMkLst>
            <pc:docMk/>
            <pc:sldMk cId="487639531" sldId="408"/>
            <ac:picMk id="10" creationId="{AC391A65-41DF-9B4B-4180-217B9F0DC849}"/>
          </ac:picMkLst>
        </pc:picChg>
        <pc:picChg chg="mod">
          <ac:chgData name="André Butuc" userId="S::andrebutuc@ua.pt::5baa6f23-1d54-499c-9054-5ca7e9a8b4f5" providerId="AD" clId="Web-{DE56F283-C148-2AF7-6349-54AB9BBD7AAC}" dt="2023-04-11T00:15:19.669" v="26" actId="14100"/>
          <ac:picMkLst>
            <pc:docMk/>
            <pc:sldMk cId="487639531" sldId="408"/>
            <ac:picMk id="11" creationId="{D2198C51-D805-3E31-F479-192BB86AD3E7}"/>
          </ac:picMkLst>
        </pc:picChg>
      </pc:sldChg>
    </pc:docChg>
  </pc:docChgLst>
  <pc:docChgLst>
    <pc:chgData name="Artur Correia" userId="S::art.afo@ua.pt::15c6ac0e-afc8-4798-99e4-72cd18cdc49d" providerId="AD" clId="Web-{252B8AF2-D14E-DB9D-A092-1FED768DAB00}"/>
    <pc:docChg chg="modSld">
      <pc:chgData name="Artur Correia" userId="S::art.afo@ua.pt::15c6ac0e-afc8-4798-99e4-72cd18cdc49d" providerId="AD" clId="Web-{252B8AF2-D14E-DB9D-A092-1FED768DAB00}" dt="2023-02-27T17:00:10.033" v="227" actId="20577"/>
      <pc:docMkLst>
        <pc:docMk/>
      </pc:docMkLst>
      <pc:sldChg chg="addSp delSp modSp">
        <pc:chgData name="Artur Correia" userId="S::art.afo@ua.pt::15c6ac0e-afc8-4798-99e4-72cd18cdc49d" providerId="AD" clId="Web-{252B8AF2-D14E-DB9D-A092-1FED768DAB00}" dt="2023-02-27T16:38:16.083" v="199" actId="1076"/>
        <pc:sldMkLst>
          <pc:docMk/>
          <pc:sldMk cId="2920368372" sldId="348"/>
        </pc:sldMkLst>
        <pc:spChg chg="add del mod">
          <ac:chgData name="Artur Correia" userId="S::art.afo@ua.pt::15c6ac0e-afc8-4798-99e4-72cd18cdc49d" providerId="AD" clId="Web-{252B8AF2-D14E-DB9D-A092-1FED768DAB00}" dt="2023-02-27T16:12:02.196" v="34"/>
          <ac:spMkLst>
            <pc:docMk/>
            <pc:sldMk cId="2920368372" sldId="348"/>
            <ac:spMk id="6" creationId="{E5B5E4F6-00C9-26AD-6664-6A1D90EBE2FD}"/>
          </ac:spMkLst>
        </pc:spChg>
        <pc:spChg chg="add mod">
          <ac:chgData name="Artur Correia" userId="S::art.afo@ua.pt::15c6ac0e-afc8-4798-99e4-72cd18cdc49d" providerId="AD" clId="Web-{252B8AF2-D14E-DB9D-A092-1FED768DAB00}" dt="2023-02-27T16:17:43.137" v="86" actId="1076"/>
          <ac:spMkLst>
            <pc:docMk/>
            <pc:sldMk cId="2920368372" sldId="348"/>
            <ac:spMk id="7" creationId="{615EB6C9-7171-D9E7-5DAF-CAE3891BDEE9}"/>
          </ac:spMkLst>
        </pc:spChg>
        <pc:spChg chg="add mod">
          <ac:chgData name="Artur Correia" userId="S::art.afo@ua.pt::15c6ac0e-afc8-4798-99e4-72cd18cdc49d" providerId="AD" clId="Web-{252B8AF2-D14E-DB9D-A092-1FED768DAB00}" dt="2023-02-27T16:38:16.067" v="196" actId="1076"/>
          <ac:spMkLst>
            <pc:docMk/>
            <pc:sldMk cId="2920368372" sldId="348"/>
            <ac:spMk id="8" creationId="{30F061FE-DA41-F422-D098-07583E9AE127}"/>
          </ac:spMkLst>
        </pc:spChg>
        <pc:spChg chg="add mod">
          <ac:chgData name="Artur Correia" userId="S::art.afo@ua.pt::15c6ac0e-afc8-4798-99e4-72cd18cdc49d" providerId="AD" clId="Web-{252B8AF2-D14E-DB9D-A092-1FED768DAB00}" dt="2023-02-27T16:37:17.330" v="188" actId="1076"/>
          <ac:spMkLst>
            <pc:docMk/>
            <pc:sldMk cId="2920368372" sldId="348"/>
            <ac:spMk id="9" creationId="{77C86F54-6B4E-EC30-D415-3347D4E041A6}"/>
          </ac:spMkLst>
        </pc:spChg>
        <pc:spChg chg="add del mod">
          <ac:chgData name="Artur Correia" userId="S::art.afo@ua.pt::15c6ac0e-afc8-4798-99e4-72cd18cdc49d" providerId="AD" clId="Web-{252B8AF2-D14E-DB9D-A092-1FED768DAB00}" dt="2023-02-27T16:34:14.960" v="145"/>
          <ac:spMkLst>
            <pc:docMk/>
            <pc:sldMk cId="2920368372" sldId="348"/>
            <ac:spMk id="10" creationId="{F65C68EF-EC66-6672-FB13-13C86204E315}"/>
          </ac:spMkLst>
        </pc:spChg>
        <pc:spChg chg="add mod">
          <ac:chgData name="Artur Correia" userId="S::art.afo@ua.pt::15c6ac0e-afc8-4798-99e4-72cd18cdc49d" providerId="AD" clId="Web-{252B8AF2-D14E-DB9D-A092-1FED768DAB00}" dt="2023-02-27T16:37:20.908" v="189" actId="1076"/>
          <ac:spMkLst>
            <pc:docMk/>
            <pc:sldMk cId="2920368372" sldId="348"/>
            <ac:spMk id="13" creationId="{53CC35FF-3D1C-4FDD-613E-16DA14D4A5C4}"/>
          </ac:spMkLst>
        </pc:spChg>
        <pc:spChg chg="add mod">
          <ac:chgData name="Artur Correia" userId="S::art.afo@ua.pt::15c6ac0e-afc8-4798-99e4-72cd18cdc49d" providerId="AD" clId="Web-{252B8AF2-D14E-DB9D-A092-1FED768DAB00}" dt="2023-02-27T16:38:16.083" v="198" actId="1076"/>
          <ac:spMkLst>
            <pc:docMk/>
            <pc:sldMk cId="2920368372" sldId="348"/>
            <ac:spMk id="14" creationId="{19EA4B00-B989-F5ED-8247-67AC9D83829E}"/>
          </ac:spMkLst>
        </pc:spChg>
        <pc:spChg chg="add mod">
          <ac:chgData name="Artur Correia" userId="S::art.afo@ua.pt::15c6ac0e-afc8-4798-99e4-72cd18cdc49d" providerId="AD" clId="Web-{252B8AF2-D14E-DB9D-A092-1FED768DAB00}" dt="2023-02-27T16:38:16.083" v="199" actId="1076"/>
          <ac:spMkLst>
            <pc:docMk/>
            <pc:sldMk cId="2920368372" sldId="348"/>
            <ac:spMk id="15" creationId="{C4C5E80B-633F-F189-D25E-B0A2F42F64F9}"/>
          </ac:spMkLst>
        </pc:spChg>
        <pc:spChg chg="mod">
          <ac:chgData name="Artur Correia" userId="S::art.afo@ua.pt::15c6ac0e-afc8-4798-99e4-72cd18cdc49d" providerId="AD" clId="Web-{252B8AF2-D14E-DB9D-A092-1FED768DAB00}" dt="2023-02-27T16:16:04.772" v="64" actId="1076"/>
          <ac:spMkLst>
            <pc:docMk/>
            <pc:sldMk cId="2920368372" sldId="348"/>
            <ac:spMk id="1030" creationId="{00000000-0000-0000-0000-000000000000}"/>
          </ac:spMkLst>
        </pc:spChg>
        <pc:picChg chg="add mod">
          <ac:chgData name="Artur Correia" userId="S::art.afo@ua.pt::15c6ac0e-afc8-4798-99e4-72cd18cdc49d" providerId="AD" clId="Web-{252B8AF2-D14E-DB9D-A092-1FED768DAB00}" dt="2023-02-27T16:37:12.423" v="187" actId="1076"/>
          <ac:picMkLst>
            <pc:docMk/>
            <pc:sldMk cId="2920368372" sldId="348"/>
            <ac:picMk id="2" creationId="{7C5F343E-B9A3-77A9-2297-187FC5B79E77}"/>
          </ac:picMkLst>
        </pc:picChg>
        <pc:picChg chg="add mod">
          <ac:chgData name="Artur Correia" userId="S::art.afo@ua.pt::15c6ac0e-afc8-4798-99e4-72cd18cdc49d" providerId="AD" clId="Web-{252B8AF2-D14E-DB9D-A092-1FED768DAB00}" dt="2023-02-27T16:18:47.125" v="94"/>
          <ac:picMkLst>
            <pc:docMk/>
            <pc:sldMk cId="2920368372" sldId="348"/>
            <ac:picMk id="3" creationId="{E7D916DE-F110-9898-39AF-D0C075BBC8B6}"/>
          </ac:picMkLst>
        </pc:picChg>
        <pc:picChg chg="add mod">
          <ac:chgData name="Artur Correia" userId="S::art.afo@ua.pt::15c6ac0e-afc8-4798-99e4-72cd18cdc49d" providerId="AD" clId="Web-{252B8AF2-D14E-DB9D-A092-1FED768DAB00}" dt="2023-02-27T16:38:16.067" v="195" actId="1076"/>
          <ac:picMkLst>
            <pc:docMk/>
            <pc:sldMk cId="2920368372" sldId="348"/>
            <ac:picMk id="4" creationId="{03BC6B6C-74CE-C747-E345-A17E176D2889}"/>
          </ac:picMkLst>
        </pc:picChg>
        <pc:picChg chg="add mod">
          <ac:chgData name="Artur Correia" userId="S::art.afo@ua.pt::15c6ac0e-afc8-4798-99e4-72cd18cdc49d" providerId="AD" clId="Web-{252B8AF2-D14E-DB9D-A092-1FED768DAB00}" dt="2023-02-27T16:38:16.067" v="197" actId="1076"/>
          <ac:picMkLst>
            <pc:docMk/>
            <pc:sldMk cId="2920368372" sldId="348"/>
            <ac:picMk id="5" creationId="{345C0727-459D-A1D3-8F1F-D87F44EB9581}"/>
          </ac:picMkLst>
        </pc:picChg>
        <pc:picChg chg="add del mod modCrop">
          <ac:chgData name="Artur Correia" userId="S::art.afo@ua.pt::15c6ac0e-afc8-4798-99e4-72cd18cdc49d" providerId="AD" clId="Web-{252B8AF2-D14E-DB9D-A092-1FED768DAB00}" dt="2023-02-27T16:30:38.182" v="117"/>
          <ac:picMkLst>
            <pc:docMk/>
            <pc:sldMk cId="2920368372" sldId="348"/>
            <ac:picMk id="11" creationId="{3454AD44-CDBF-3999-82FD-A7B23ED1592A}"/>
          </ac:picMkLst>
        </pc:picChg>
        <pc:picChg chg="add mod modCrop">
          <ac:chgData name="Artur Correia" userId="S::art.afo@ua.pt::15c6ac0e-afc8-4798-99e4-72cd18cdc49d" providerId="AD" clId="Web-{252B8AF2-D14E-DB9D-A092-1FED768DAB00}" dt="2023-02-27T16:37:05.110" v="186" actId="1076"/>
          <ac:picMkLst>
            <pc:docMk/>
            <pc:sldMk cId="2920368372" sldId="348"/>
            <ac:picMk id="12" creationId="{12AC0FEE-60A2-1CAE-4823-66A95CF4DC88}"/>
          </ac:picMkLst>
        </pc:picChg>
      </pc:sldChg>
      <pc:sldChg chg="modSp">
        <pc:chgData name="Artur Correia" userId="S::art.afo@ua.pt::15c6ac0e-afc8-4798-99e4-72cd18cdc49d" providerId="AD" clId="Web-{252B8AF2-D14E-DB9D-A092-1FED768DAB00}" dt="2023-02-27T17:00:10.033" v="227" actId="20577"/>
        <pc:sldMkLst>
          <pc:docMk/>
          <pc:sldMk cId="1664035269" sldId="378"/>
        </pc:sldMkLst>
        <pc:spChg chg="mod">
          <ac:chgData name="Artur Correia" userId="S::art.afo@ua.pt::15c6ac0e-afc8-4798-99e4-72cd18cdc49d" providerId="AD" clId="Web-{252B8AF2-D14E-DB9D-A092-1FED768DAB00}" dt="2023-02-27T17:00:10.033" v="227" actId="20577"/>
          <ac:spMkLst>
            <pc:docMk/>
            <pc:sldMk cId="1664035269" sldId="378"/>
            <ac:spMk id="2" creationId="{5560CE94-4E40-3B6E-2023-6006F0499098}"/>
          </ac:spMkLst>
        </pc:spChg>
      </pc:sldChg>
    </pc:docChg>
  </pc:docChgLst>
  <pc:docChgLst>
    <pc:chgData name="Bruna Simões" userId="S::brunams21@ua.pt::3af4e3a0-4f69-431f-a415-688627c54991" providerId="AD" clId="Web-{6A727DB7-E18B-D629-D26D-3EBD26E0BD10}"/>
    <pc:docChg chg="addSld">
      <pc:chgData name="Bruna Simões" userId="S::brunams21@ua.pt::3af4e3a0-4f69-431f-a415-688627c54991" providerId="AD" clId="Web-{6A727DB7-E18B-D629-D26D-3EBD26E0BD10}" dt="2023-04-10T22:06:31.272" v="0"/>
      <pc:docMkLst>
        <pc:docMk/>
      </pc:docMkLst>
      <pc:sldChg chg="add">
        <pc:chgData name="Bruna Simões" userId="S::brunams21@ua.pt::3af4e3a0-4f69-431f-a415-688627c54991" providerId="AD" clId="Web-{6A727DB7-E18B-D629-D26D-3EBD26E0BD10}" dt="2023-04-10T22:06:31.272" v="0"/>
        <pc:sldMkLst>
          <pc:docMk/>
          <pc:sldMk cId="1798234380" sldId="412"/>
        </pc:sldMkLst>
      </pc:sldChg>
      <pc:sldMasterChg chg="addSldLayout">
        <pc:chgData name="Bruna Simões" userId="S::brunams21@ua.pt::3af4e3a0-4f69-431f-a415-688627c54991" providerId="AD" clId="Web-{6A727DB7-E18B-D629-D26D-3EBD26E0BD10}" dt="2023-04-10T22:06:31.272" v="0"/>
        <pc:sldMasterMkLst>
          <pc:docMk/>
          <pc:sldMasterMk cId="0" sldId="2147483676"/>
        </pc:sldMasterMkLst>
        <pc:sldLayoutChg chg="add">
          <pc:chgData name="Bruna Simões" userId="S::brunams21@ua.pt::3af4e3a0-4f69-431f-a415-688627c54991" providerId="AD" clId="Web-{6A727DB7-E18B-D629-D26D-3EBD26E0BD10}" dt="2023-04-10T22:06:31.272" v="0"/>
          <pc:sldLayoutMkLst>
            <pc:docMk/>
            <pc:sldMasterMk cId="0" sldId="2147483676"/>
            <pc:sldLayoutMk cId="0" sldId="2147483673"/>
          </pc:sldLayoutMkLst>
        </pc:sldLayoutChg>
        <pc:sldLayoutChg chg="add">
          <pc:chgData name="Bruna Simões" userId="S::brunams21@ua.pt::3af4e3a0-4f69-431f-a415-688627c54991" providerId="AD" clId="Web-{6A727DB7-E18B-D629-D26D-3EBD26E0BD10}" dt="2023-04-10T22:06:31.272" v="0"/>
          <pc:sldLayoutMkLst>
            <pc:docMk/>
            <pc:sldMasterMk cId="0" sldId="2147483676"/>
            <pc:sldLayoutMk cId="1970835309" sldId="2147483678"/>
          </pc:sldLayoutMkLst>
        </pc:sldLayoutChg>
      </pc:sldMasterChg>
    </pc:docChg>
  </pc:docChgLst>
  <pc:docChgLst>
    <pc:chgData name="André Butuc" userId="5baa6f23-1d54-499c-9054-5ca7e9a8b4f5" providerId="ADAL" clId="{C8D027E1-BEBF-924B-AD48-BCEEBBC85F23}"/>
    <pc:docChg chg="undo redo custSel addSld delSld modSld">
      <pc:chgData name="André Butuc" userId="5baa6f23-1d54-499c-9054-5ca7e9a8b4f5" providerId="ADAL" clId="{C8D027E1-BEBF-924B-AD48-BCEEBBC85F23}" dt="2023-06-05T23:44:57.650" v="4649" actId="20577"/>
      <pc:docMkLst>
        <pc:docMk/>
      </pc:docMkLst>
      <pc:sldChg chg="modSp mod">
        <pc:chgData name="André Butuc" userId="5baa6f23-1d54-499c-9054-5ca7e9a8b4f5" providerId="ADAL" clId="{C8D027E1-BEBF-924B-AD48-BCEEBBC85F23}" dt="2023-06-05T16:41:38.867" v="4521" actId="20577"/>
        <pc:sldMkLst>
          <pc:docMk/>
          <pc:sldMk cId="3379298391" sldId="397"/>
        </pc:sldMkLst>
        <pc:spChg chg="mod">
          <ac:chgData name="André Butuc" userId="5baa6f23-1d54-499c-9054-5ca7e9a8b4f5" providerId="ADAL" clId="{C8D027E1-BEBF-924B-AD48-BCEEBBC85F23}" dt="2023-06-05T16:41:38.867" v="4521" actId="20577"/>
          <ac:spMkLst>
            <pc:docMk/>
            <pc:sldMk cId="3379298391" sldId="397"/>
            <ac:spMk id="10" creationId="{88FE1D82-39AB-987F-183E-FE5AB53EA5F1}"/>
          </ac:spMkLst>
        </pc:spChg>
      </pc:sldChg>
      <pc:sldChg chg="addSp delSp modSp mod modAnim">
        <pc:chgData name="André Butuc" userId="5baa6f23-1d54-499c-9054-5ca7e9a8b4f5" providerId="ADAL" clId="{C8D027E1-BEBF-924B-AD48-BCEEBBC85F23}" dt="2023-06-05T11:37:50.364" v="1018" actId="1076"/>
        <pc:sldMkLst>
          <pc:docMk/>
          <pc:sldMk cId="3763463321" sldId="404"/>
        </pc:sldMkLst>
        <pc:spChg chg="mod">
          <ac:chgData name="André Butuc" userId="5baa6f23-1d54-499c-9054-5ca7e9a8b4f5" providerId="ADAL" clId="{C8D027E1-BEBF-924B-AD48-BCEEBBC85F23}" dt="2023-06-05T11:37:50.364" v="1018" actId="1076"/>
          <ac:spMkLst>
            <pc:docMk/>
            <pc:sldMk cId="3763463321" sldId="404"/>
            <ac:spMk id="3" creationId="{AB2E8232-9BC2-7107-ADCE-3D5F65561EFF}"/>
          </ac:spMkLst>
        </pc:spChg>
        <pc:cxnChg chg="add del mod">
          <ac:chgData name="André Butuc" userId="5baa6f23-1d54-499c-9054-5ca7e9a8b4f5" providerId="ADAL" clId="{C8D027E1-BEBF-924B-AD48-BCEEBBC85F23}" dt="2023-06-05T11:37:32.138" v="1014"/>
          <ac:cxnSpMkLst>
            <pc:docMk/>
            <pc:sldMk cId="3763463321" sldId="404"/>
            <ac:cxnSpMk id="7" creationId="{8D7B4C8F-C3B0-7948-9DB5-3D53470AD8A9}"/>
          </ac:cxnSpMkLst>
        </pc:cxnChg>
      </pc:sldChg>
      <pc:sldChg chg="addSp delSp modSp new mod modAnim modNotesTx">
        <pc:chgData name="André Butuc" userId="5baa6f23-1d54-499c-9054-5ca7e9a8b4f5" providerId="ADAL" clId="{C8D027E1-BEBF-924B-AD48-BCEEBBC85F23}" dt="2023-06-05T23:43:09.936" v="4632" actId="20577"/>
        <pc:sldMkLst>
          <pc:docMk/>
          <pc:sldMk cId="139576506" sldId="409"/>
        </pc:sldMkLst>
        <pc:spChg chg="mod">
          <ac:chgData name="André Butuc" userId="5baa6f23-1d54-499c-9054-5ca7e9a8b4f5" providerId="ADAL" clId="{C8D027E1-BEBF-924B-AD48-BCEEBBC85F23}" dt="2023-06-05T11:16:26.068" v="175" actId="1076"/>
          <ac:spMkLst>
            <pc:docMk/>
            <pc:sldMk cId="139576506" sldId="409"/>
            <ac:spMk id="2" creationId="{46E2A3F4-969C-6E46-B4A3-A9C35BFD6AB1}"/>
          </ac:spMkLst>
        </pc:spChg>
        <pc:spChg chg="del">
          <ac:chgData name="André Butuc" userId="5baa6f23-1d54-499c-9054-5ca7e9a8b4f5" providerId="ADAL" clId="{C8D027E1-BEBF-924B-AD48-BCEEBBC85F23}" dt="2023-06-05T10:31:22.114" v="1" actId="478"/>
          <ac:spMkLst>
            <pc:docMk/>
            <pc:sldMk cId="139576506" sldId="409"/>
            <ac:spMk id="3" creationId="{2F290DD4-9217-9843-9D05-D3CFE4866E91}"/>
          </ac:spMkLst>
        </pc:spChg>
        <pc:spChg chg="del">
          <ac:chgData name="André Butuc" userId="5baa6f23-1d54-499c-9054-5ca7e9a8b4f5" providerId="ADAL" clId="{C8D027E1-BEBF-924B-AD48-BCEEBBC85F23}" dt="2023-06-05T10:31:22.114" v="1" actId="478"/>
          <ac:spMkLst>
            <pc:docMk/>
            <pc:sldMk cId="139576506" sldId="409"/>
            <ac:spMk id="4" creationId="{16C6AB1C-DF5C-0842-8F40-CD18D0036BB4}"/>
          </ac:spMkLst>
        </pc:spChg>
        <pc:spChg chg="del">
          <ac:chgData name="André Butuc" userId="5baa6f23-1d54-499c-9054-5ca7e9a8b4f5" providerId="ADAL" clId="{C8D027E1-BEBF-924B-AD48-BCEEBBC85F23}" dt="2023-06-05T10:31:22.114" v="1" actId="478"/>
          <ac:spMkLst>
            <pc:docMk/>
            <pc:sldMk cId="139576506" sldId="409"/>
            <ac:spMk id="5" creationId="{D6C8E14A-4692-5E49-916B-88070B1F70B1}"/>
          </ac:spMkLst>
        </pc:spChg>
        <pc:spChg chg="del">
          <ac:chgData name="André Butuc" userId="5baa6f23-1d54-499c-9054-5ca7e9a8b4f5" providerId="ADAL" clId="{C8D027E1-BEBF-924B-AD48-BCEEBBC85F23}" dt="2023-06-05T10:31:22.114" v="1" actId="478"/>
          <ac:spMkLst>
            <pc:docMk/>
            <pc:sldMk cId="139576506" sldId="409"/>
            <ac:spMk id="6" creationId="{A6E68FF4-FC27-B646-B419-E35EB56478DE}"/>
          </ac:spMkLst>
        </pc:spChg>
        <pc:spChg chg="del">
          <ac:chgData name="André Butuc" userId="5baa6f23-1d54-499c-9054-5ca7e9a8b4f5" providerId="ADAL" clId="{C8D027E1-BEBF-924B-AD48-BCEEBBC85F23}" dt="2023-06-05T10:31:22.114" v="1" actId="478"/>
          <ac:spMkLst>
            <pc:docMk/>
            <pc:sldMk cId="139576506" sldId="409"/>
            <ac:spMk id="7" creationId="{C601607C-FFF7-0043-884C-AC0FA5FB8C06}"/>
          </ac:spMkLst>
        </pc:spChg>
        <pc:spChg chg="del">
          <ac:chgData name="André Butuc" userId="5baa6f23-1d54-499c-9054-5ca7e9a8b4f5" providerId="ADAL" clId="{C8D027E1-BEBF-924B-AD48-BCEEBBC85F23}" dt="2023-06-05T10:31:22.114" v="1" actId="478"/>
          <ac:spMkLst>
            <pc:docMk/>
            <pc:sldMk cId="139576506" sldId="409"/>
            <ac:spMk id="8" creationId="{8E174ABB-F424-5E45-BDC2-3C7332ED152D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10" creationId="{B39546BC-FE37-1244-AD61-AC752FA15C0B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11" creationId="{B80014DF-CEE6-AA48-9997-51AEE6DF125C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12" creationId="{DCEE1453-8594-054E-B63E-949DEB1A62B5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13" creationId="{7BD80A62-DBB6-C44A-A031-521EDD6F12DE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14" creationId="{A3DFA770-EB87-3746-9C90-1F9D3707C870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15" creationId="{E04AE558-CC25-FF44-8CCD-E6F7FD2D1824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16" creationId="{40936DD9-0190-7E4D-9188-5B27E9ABA4B7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17" creationId="{1FEE6285-7AD8-3648-8551-4E8A38E88E05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18" creationId="{B54FE2C0-3381-D04A-BA9A-46718C95B184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19" creationId="{A02E891D-F56E-3A4B-B1A7-00A33FDC1567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21" creationId="{6DDA5DEA-26D7-ED4E-9DC2-D32D77B82B62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28" creationId="{701EE27D-3B1A-B840-B5FB-866EF6E01DCC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30" creationId="{62F70BBE-90B8-C841-A21F-774DEFB5BB30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32" creationId="{6BCE4EC8-E314-1541-838F-EC57C21C5939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33" creationId="{9C7FE397-F5C1-0F46-A44E-E5FB6767AABE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34" creationId="{18E3AF13-4659-2F4F-8187-E9FCCB07468F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36" creationId="{A153B57D-FE79-1D41-9584-D4A95F2E40AD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37" creationId="{CC3BCAB4-E2F7-C54C-875D-59D5E8CC9097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39" creationId="{105369F4-B17C-5747-84FC-F2B5E6B5935C}"/>
          </ac:spMkLst>
        </pc:spChg>
        <pc:spChg chg="add mod">
          <ac:chgData name="André Butuc" userId="5baa6f23-1d54-499c-9054-5ca7e9a8b4f5" providerId="ADAL" clId="{C8D027E1-BEBF-924B-AD48-BCEEBBC85F23}" dt="2023-06-05T10:31:49.634" v="22" actId="1076"/>
          <ac:spMkLst>
            <pc:docMk/>
            <pc:sldMk cId="139576506" sldId="409"/>
            <ac:spMk id="40" creationId="{A5AA88B7-94BD-F84E-A756-5B6E60057156}"/>
          </ac:spMkLst>
        </pc:spChg>
        <pc:spChg chg="add del mod">
          <ac:chgData name="André Butuc" userId="5baa6f23-1d54-499c-9054-5ca7e9a8b4f5" providerId="ADAL" clId="{C8D027E1-BEBF-924B-AD48-BCEEBBC85F23}" dt="2023-06-05T10:31:55.015" v="23" actId="478"/>
          <ac:spMkLst>
            <pc:docMk/>
            <pc:sldMk cId="139576506" sldId="409"/>
            <ac:spMk id="41" creationId="{06F7C7E2-0CC0-F543-BFFD-4234B871AD9D}"/>
          </ac:spMkLst>
        </pc:spChg>
        <pc:spChg chg="add del mod">
          <ac:chgData name="André Butuc" userId="5baa6f23-1d54-499c-9054-5ca7e9a8b4f5" providerId="ADAL" clId="{C8D027E1-BEBF-924B-AD48-BCEEBBC85F23}" dt="2023-06-05T11:35:14.854" v="1002" actId="11529"/>
          <ac:spMkLst>
            <pc:docMk/>
            <pc:sldMk cId="139576506" sldId="409"/>
            <ac:spMk id="42" creationId="{A5F807D6-E489-674A-B1FA-0D76513EFA99}"/>
          </ac:spMkLst>
        </pc:spChg>
        <pc:spChg chg="add del mod">
          <ac:chgData name="André Butuc" userId="5baa6f23-1d54-499c-9054-5ca7e9a8b4f5" providerId="ADAL" clId="{C8D027E1-BEBF-924B-AD48-BCEEBBC85F23}" dt="2023-06-05T11:37:53.553" v="1020" actId="478"/>
          <ac:spMkLst>
            <pc:docMk/>
            <pc:sldMk cId="139576506" sldId="409"/>
            <ac:spMk id="43" creationId="{F5178881-8FC5-704E-9FAE-36958ABC5E6A}"/>
          </ac:spMkLst>
        </pc:spChg>
        <pc:spChg chg="add mod">
          <ac:chgData name="André Butuc" userId="5baa6f23-1d54-499c-9054-5ca7e9a8b4f5" providerId="ADAL" clId="{C8D027E1-BEBF-924B-AD48-BCEEBBC85F23}" dt="2023-06-05T11:38:14.614" v="1029" actId="14100"/>
          <ac:spMkLst>
            <pc:docMk/>
            <pc:sldMk cId="139576506" sldId="409"/>
            <ac:spMk id="44" creationId="{621DC994-5C06-404A-ABD8-3DFF4EEDECA5}"/>
          </ac:spMkLst>
        </pc:spChg>
        <pc:spChg chg="add mod">
          <ac:chgData name="André Butuc" userId="5baa6f23-1d54-499c-9054-5ca7e9a8b4f5" providerId="ADAL" clId="{C8D027E1-BEBF-924B-AD48-BCEEBBC85F23}" dt="2023-06-05T11:42:46.446" v="1056" actId="1076"/>
          <ac:spMkLst>
            <pc:docMk/>
            <pc:sldMk cId="139576506" sldId="409"/>
            <ac:spMk id="45" creationId="{5BE0705F-5EC2-9E40-AE25-6004D72D9868}"/>
          </ac:spMkLst>
        </pc:sp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9" creationId="{537BEFE2-22F7-4C43-A65A-AE829CA1D930}"/>
          </ac:cxnSpMkLst>
        </pc:cxn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20" creationId="{6D757B9A-FEFC-904E-80CD-149A0A678954}"/>
          </ac:cxnSpMkLst>
        </pc:cxn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22" creationId="{B6EF5AD7-6082-314C-8E60-C993DFB941A4}"/>
          </ac:cxnSpMkLst>
        </pc:cxn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23" creationId="{76B69D28-2563-5C4D-9BB2-35992FB2D885}"/>
          </ac:cxnSpMkLst>
        </pc:cxn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24" creationId="{814401FD-9ED3-8748-8B5E-5DECF3E979F2}"/>
          </ac:cxnSpMkLst>
        </pc:cxn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25" creationId="{7E382389-07D0-724E-932D-5F7FFB3AEDBA}"/>
          </ac:cxnSpMkLst>
        </pc:cxn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26" creationId="{287BBFDB-58FC-904D-A085-7B17DA9950B8}"/>
          </ac:cxnSpMkLst>
        </pc:cxn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27" creationId="{3AA9052E-87CA-7641-8D1F-5924467DF592}"/>
          </ac:cxnSpMkLst>
        </pc:cxn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29" creationId="{C1F78464-6A3F-9E4E-AB9C-066A0B35EC36}"/>
          </ac:cxnSpMkLst>
        </pc:cxn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31" creationId="{4C4ED68E-71B3-064D-AE7A-B1B11007A57F}"/>
          </ac:cxnSpMkLst>
        </pc:cxn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35" creationId="{652EADB9-18A3-624B-AD9F-F55859E4E978}"/>
          </ac:cxnSpMkLst>
        </pc:cxnChg>
        <pc:cxnChg chg="add mod">
          <ac:chgData name="André Butuc" userId="5baa6f23-1d54-499c-9054-5ca7e9a8b4f5" providerId="ADAL" clId="{C8D027E1-BEBF-924B-AD48-BCEEBBC85F23}" dt="2023-06-05T10:31:49.634" v="22" actId="1076"/>
          <ac:cxnSpMkLst>
            <pc:docMk/>
            <pc:sldMk cId="139576506" sldId="409"/>
            <ac:cxnSpMk id="38" creationId="{E0E592EC-9D9A-4D41-AD47-6EC95A672176}"/>
          </ac:cxnSpMkLst>
        </pc:cxnChg>
      </pc:sldChg>
      <pc:sldChg chg="modSp add del mod">
        <pc:chgData name="André Butuc" userId="5baa6f23-1d54-499c-9054-5ca7e9a8b4f5" providerId="ADAL" clId="{C8D027E1-BEBF-924B-AD48-BCEEBBC85F23}" dt="2023-06-05T11:16:29.115" v="176" actId="2696"/>
        <pc:sldMkLst>
          <pc:docMk/>
          <pc:sldMk cId="2354448619" sldId="410"/>
        </pc:sldMkLst>
        <pc:spChg chg="mod">
          <ac:chgData name="André Butuc" userId="5baa6f23-1d54-499c-9054-5ca7e9a8b4f5" providerId="ADAL" clId="{C8D027E1-BEBF-924B-AD48-BCEEBBC85F23}" dt="2023-06-05T10:32:21.541" v="39" actId="20577"/>
          <ac:spMkLst>
            <pc:docMk/>
            <pc:sldMk cId="2354448619" sldId="410"/>
            <ac:spMk id="2" creationId="{46E2A3F4-969C-6E46-B4A3-A9C35BFD6AB1}"/>
          </ac:spMkLst>
        </pc:spChg>
        <pc:spChg chg="mod">
          <ac:chgData name="André Butuc" userId="5baa6f23-1d54-499c-9054-5ca7e9a8b4f5" providerId="ADAL" clId="{C8D027E1-BEBF-924B-AD48-BCEEBBC85F23}" dt="2023-06-05T11:12:15.160" v="148" actId="207"/>
          <ac:spMkLst>
            <pc:docMk/>
            <pc:sldMk cId="2354448619" sldId="410"/>
            <ac:spMk id="11" creationId="{B80014DF-CEE6-AA48-9997-51AEE6DF125C}"/>
          </ac:spMkLst>
        </pc:spChg>
        <pc:spChg chg="mod">
          <ac:chgData name="André Butuc" userId="5baa6f23-1d54-499c-9054-5ca7e9a8b4f5" providerId="ADAL" clId="{C8D027E1-BEBF-924B-AD48-BCEEBBC85F23}" dt="2023-06-05T11:12:07.608" v="146" actId="207"/>
          <ac:spMkLst>
            <pc:docMk/>
            <pc:sldMk cId="2354448619" sldId="410"/>
            <ac:spMk id="28" creationId="{701EE27D-3B1A-B840-B5FB-866EF6E01DCC}"/>
          </ac:spMkLst>
        </pc:spChg>
      </pc:sldChg>
      <pc:sldChg chg="addSp delSp modSp new mod modAnim modNotesTx">
        <pc:chgData name="André Butuc" userId="5baa6f23-1d54-499c-9054-5ca7e9a8b4f5" providerId="ADAL" clId="{C8D027E1-BEBF-924B-AD48-BCEEBBC85F23}" dt="2023-06-05T23:31:31.512" v="4529" actId="20577"/>
        <pc:sldMkLst>
          <pc:docMk/>
          <pc:sldMk cId="1374967857" sldId="411"/>
        </pc:sldMkLst>
        <pc:spChg chg="del">
          <ac:chgData name="André Butuc" userId="5baa6f23-1d54-499c-9054-5ca7e9a8b4f5" providerId="ADAL" clId="{C8D027E1-BEBF-924B-AD48-BCEEBBC85F23}" dt="2023-06-05T10:38:45.345" v="41" actId="478"/>
          <ac:spMkLst>
            <pc:docMk/>
            <pc:sldMk cId="1374967857" sldId="411"/>
            <ac:spMk id="2" creationId="{1FF5EB63-F411-F341-BBE6-169E258E5940}"/>
          </ac:spMkLst>
        </pc:spChg>
        <pc:spChg chg="del">
          <ac:chgData name="André Butuc" userId="5baa6f23-1d54-499c-9054-5ca7e9a8b4f5" providerId="ADAL" clId="{C8D027E1-BEBF-924B-AD48-BCEEBBC85F23}" dt="2023-06-05T10:38:45.345" v="41" actId="478"/>
          <ac:spMkLst>
            <pc:docMk/>
            <pc:sldMk cId="1374967857" sldId="411"/>
            <ac:spMk id="3" creationId="{3F3C6892-FF61-7F4D-AC02-0E344B1B05C3}"/>
          </ac:spMkLst>
        </pc:spChg>
        <pc:spChg chg="del">
          <ac:chgData name="André Butuc" userId="5baa6f23-1d54-499c-9054-5ca7e9a8b4f5" providerId="ADAL" clId="{C8D027E1-BEBF-924B-AD48-BCEEBBC85F23}" dt="2023-06-05T10:38:45.345" v="41" actId="478"/>
          <ac:spMkLst>
            <pc:docMk/>
            <pc:sldMk cId="1374967857" sldId="411"/>
            <ac:spMk id="4" creationId="{BA717B9A-7C10-9F48-8683-9093AF559229}"/>
          </ac:spMkLst>
        </pc:spChg>
        <pc:spChg chg="del">
          <ac:chgData name="André Butuc" userId="5baa6f23-1d54-499c-9054-5ca7e9a8b4f5" providerId="ADAL" clId="{C8D027E1-BEBF-924B-AD48-BCEEBBC85F23}" dt="2023-06-05T10:38:45.345" v="41" actId="478"/>
          <ac:spMkLst>
            <pc:docMk/>
            <pc:sldMk cId="1374967857" sldId="411"/>
            <ac:spMk id="5" creationId="{C22B9646-2A06-174F-B295-8E4230DC1F8B}"/>
          </ac:spMkLst>
        </pc:spChg>
        <pc:spChg chg="del">
          <ac:chgData name="André Butuc" userId="5baa6f23-1d54-499c-9054-5ca7e9a8b4f5" providerId="ADAL" clId="{C8D027E1-BEBF-924B-AD48-BCEEBBC85F23}" dt="2023-06-05T10:38:45.345" v="41" actId="478"/>
          <ac:spMkLst>
            <pc:docMk/>
            <pc:sldMk cId="1374967857" sldId="411"/>
            <ac:spMk id="6" creationId="{75AC83A9-8388-1048-8F8A-8D86718D9FF8}"/>
          </ac:spMkLst>
        </pc:spChg>
        <pc:spChg chg="del">
          <ac:chgData name="André Butuc" userId="5baa6f23-1d54-499c-9054-5ca7e9a8b4f5" providerId="ADAL" clId="{C8D027E1-BEBF-924B-AD48-BCEEBBC85F23}" dt="2023-06-05T10:38:45.345" v="41" actId="478"/>
          <ac:spMkLst>
            <pc:docMk/>
            <pc:sldMk cId="1374967857" sldId="411"/>
            <ac:spMk id="7" creationId="{428E4498-6EDD-F24A-8B68-4FFD3BC9A2E8}"/>
          </ac:spMkLst>
        </pc:spChg>
        <pc:spChg chg="del">
          <ac:chgData name="André Butuc" userId="5baa6f23-1d54-499c-9054-5ca7e9a8b4f5" providerId="ADAL" clId="{C8D027E1-BEBF-924B-AD48-BCEEBBC85F23}" dt="2023-06-05T10:38:45.345" v="41" actId="478"/>
          <ac:spMkLst>
            <pc:docMk/>
            <pc:sldMk cId="1374967857" sldId="411"/>
            <ac:spMk id="8" creationId="{C7C0F1C1-5023-174C-AE32-DDCD874AA3AD}"/>
          </ac:spMkLst>
        </pc:spChg>
        <pc:spChg chg="del">
          <ac:chgData name="André Butuc" userId="5baa6f23-1d54-499c-9054-5ca7e9a8b4f5" providerId="ADAL" clId="{C8D027E1-BEBF-924B-AD48-BCEEBBC85F23}" dt="2023-06-05T10:38:45.345" v="41" actId="478"/>
          <ac:spMkLst>
            <pc:docMk/>
            <pc:sldMk cId="1374967857" sldId="411"/>
            <ac:spMk id="9" creationId="{719C82E8-A340-0F4C-8943-662F2E271152}"/>
          </ac:spMkLst>
        </pc:spChg>
        <pc:spChg chg="mod">
          <ac:chgData name="André Butuc" userId="5baa6f23-1d54-499c-9054-5ca7e9a8b4f5" providerId="ADAL" clId="{C8D027E1-BEBF-924B-AD48-BCEEBBC85F23}" dt="2023-06-05T13:49:24.414" v="3154" actId="14100"/>
          <ac:spMkLst>
            <pc:docMk/>
            <pc:sldMk cId="1374967857" sldId="411"/>
            <ac:spMk id="10" creationId="{A03E287C-8137-5541-936D-672E21298428}"/>
          </ac:spMkLst>
        </pc:spChg>
        <pc:spChg chg="add mod">
          <ac:chgData name="André Butuc" userId="5baa6f23-1d54-499c-9054-5ca7e9a8b4f5" providerId="ADAL" clId="{C8D027E1-BEBF-924B-AD48-BCEEBBC85F23}" dt="2023-06-05T13:58:58.995" v="3329" actId="20577"/>
          <ac:spMkLst>
            <pc:docMk/>
            <pc:sldMk cId="1374967857" sldId="411"/>
            <ac:spMk id="11" creationId="{62893145-7B47-364D-89A0-91A1100FB49C}"/>
          </ac:spMkLst>
        </pc:spChg>
        <pc:spChg chg="add mod">
          <ac:chgData name="André Butuc" userId="5baa6f23-1d54-499c-9054-5ca7e9a8b4f5" providerId="ADAL" clId="{C8D027E1-BEBF-924B-AD48-BCEEBBC85F23}" dt="2023-06-05T13:59:21.374" v="3340" actId="20577"/>
          <ac:spMkLst>
            <pc:docMk/>
            <pc:sldMk cId="1374967857" sldId="411"/>
            <ac:spMk id="12" creationId="{74ABAAAC-C663-4742-911A-321C076CFF02}"/>
          </ac:spMkLst>
        </pc:spChg>
        <pc:spChg chg="add mod">
          <ac:chgData name="André Butuc" userId="5baa6f23-1d54-499c-9054-5ca7e9a8b4f5" providerId="ADAL" clId="{C8D027E1-BEBF-924B-AD48-BCEEBBC85F23}" dt="2023-06-05T13:55:00.475" v="3317" actId="1076"/>
          <ac:spMkLst>
            <pc:docMk/>
            <pc:sldMk cId="1374967857" sldId="411"/>
            <ac:spMk id="13" creationId="{52624B34-01A2-0844-931F-FC0FDFDB2DF8}"/>
          </ac:spMkLst>
        </pc:spChg>
      </pc:sldChg>
      <pc:sldChg chg="modSp new del mod">
        <pc:chgData name="André Butuc" userId="5baa6f23-1d54-499c-9054-5ca7e9a8b4f5" providerId="ADAL" clId="{C8D027E1-BEBF-924B-AD48-BCEEBBC85F23}" dt="2023-06-05T10:40:03.751" v="102" actId="2696"/>
        <pc:sldMkLst>
          <pc:docMk/>
          <pc:sldMk cId="677278900" sldId="412"/>
        </pc:sldMkLst>
        <pc:spChg chg="mod">
          <ac:chgData name="André Butuc" userId="5baa6f23-1d54-499c-9054-5ca7e9a8b4f5" providerId="ADAL" clId="{C8D027E1-BEBF-924B-AD48-BCEEBBC85F23}" dt="2023-06-05T10:40:01.773" v="101" actId="20577"/>
          <ac:spMkLst>
            <pc:docMk/>
            <pc:sldMk cId="677278900" sldId="412"/>
            <ac:spMk id="2" creationId="{6C13B0DD-5BBC-954C-B0CD-2CA3AA2905C9}"/>
          </ac:spMkLst>
        </pc:spChg>
      </pc:sldChg>
      <pc:sldChg chg="addSp delSp modSp new add del mod modNotesTx">
        <pc:chgData name="André Butuc" userId="5baa6f23-1d54-499c-9054-5ca7e9a8b4f5" providerId="ADAL" clId="{C8D027E1-BEBF-924B-AD48-BCEEBBC85F23}" dt="2023-06-05T15:30:11.930" v="4428" actId="2696"/>
        <pc:sldMkLst>
          <pc:docMk/>
          <pc:sldMk cId="1468038627" sldId="412"/>
        </pc:sldMkLst>
        <pc:spChg chg="del">
          <ac:chgData name="André Butuc" userId="5baa6f23-1d54-499c-9054-5ca7e9a8b4f5" providerId="ADAL" clId="{C8D027E1-BEBF-924B-AD48-BCEEBBC85F23}" dt="2023-06-05T10:40:37.250" v="128" actId="478"/>
          <ac:spMkLst>
            <pc:docMk/>
            <pc:sldMk cId="1468038627" sldId="412"/>
            <ac:spMk id="2" creationId="{25A1D7B9-FA5C-C34F-8CD1-4EA3BAE79B9F}"/>
          </ac:spMkLst>
        </pc:spChg>
        <pc:spChg chg="del">
          <ac:chgData name="André Butuc" userId="5baa6f23-1d54-499c-9054-5ca7e9a8b4f5" providerId="ADAL" clId="{C8D027E1-BEBF-924B-AD48-BCEEBBC85F23}" dt="2023-06-05T10:40:37.250" v="128" actId="478"/>
          <ac:spMkLst>
            <pc:docMk/>
            <pc:sldMk cId="1468038627" sldId="412"/>
            <ac:spMk id="3" creationId="{1E84DE73-0867-BB49-AEB0-1C06BA3805F3}"/>
          </ac:spMkLst>
        </pc:spChg>
        <pc:spChg chg="del">
          <ac:chgData name="André Butuc" userId="5baa6f23-1d54-499c-9054-5ca7e9a8b4f5" providerId="ADAL" clId="{C8D027E1-BEBF-924B-AD48-BCEEBBC85F23}" dt="2023-06-05T10:40:37.250" v="128" actId="478"/>
          <ac:spMkLst>
            <pc:docMk/>
            <pc:sldMk cId="1468038627" sldId="412"/>
            <ac:spMk id="4" creationId="{84853463-02EE-6D4B-96B8-6C8E4B990C3E}"/>
          </ac:spMkLst>
        </pc:spChg>
        <pc:spChg chg="del">
          <ac:chgData name="André Butuc" userId="5baa6f23-1d54-499c-9054-5ca7e9a8b4f5" providerId="ADAL" clId="{C8D027E1-BEBF-924B-AD48-BCEEBBC85F23}" dt="2023-06-05T10:40:37.250" v="128" actId="478"/>
          <ac:spMkLst>
            <pc:docMk/>
            <pc:sldMk cId="1468038627" sldId="412"/>
            <ac:spMk id="5" creationId="{A216DEA2-2614-5F4B-B516-58335EC39BEB}"/>
          </ac:spMkLst>
        </pc:spChg>
        <pc:spChg chg="del">
          <ac:chgData name="André Butuc" userId="5baa6f23-1d54-499c-9054-5ca7e9a8b4f5" providerId="ADAL" clId="{C8D027E1-BEBF-924B-AD48-BCEEBBC85F23}" dt="2023-06-05T10:40:37.250" v="128" actId="478"/>
          <ac:spMkLst>
            <pc:docMk/>
            <pc:sldMk cId="1468038627" sldId="412"/>
            <ac:spMk id="6" creationId="{6515395C-9F76-4B4E-BF1D-3B7604B16E0C}"/>
          </ac:spMkLst>
        </pc:spChg>
        <pc:spChg chg="del">
          <ac:chgData name="André Butuc" userId="5baa6f23-1d54-499c-9054-5ca7e9a8b4f5" providerId="ADAL" clId="{C8D027E1-BEBF-924B-AD48-BCEEBBC85F23}" dt="2023-06-05T10:40:37.250" v="128" actId="478"/>
          <ac:spMkLst>
            <pc:docMk/>
            <pc:sldMk cId="1468038627" sldId="412"/>
            <ac:spMk id="7" creationId="{7C247EBF-04F1-594B-8FF0-83F10EC651CD}"/>
          </ac:spMkLst>
        </pc:spChg>
        <pc:spChg chg="del">
          <ac:chgData name="André Butuc" userId="5baa6f23-1d54-499c-9054-5ca7e9a8b4f5" providerId="ADAL" clId="{C8D027E1-BEBF-924B-AD48-BCEEBBC85F23}" dt="2023-06-05T10:40:37.250" v="128" actId="478"/>
          <ac:spMkLst>
            <pc:docMk/>
            <pc:sldMk cId="1468038627" sldId="412"/>
            <ac:spMk id="8" creationId="{C2404E96-1D48-CD4B-A30C-B73B16CF341B}"/>
          </ac:spMkLst>
        </pc:spChg>
        <pc:spChg chg="del">
          <ac:chgData name="André Butuc" userId="5baa6f23-1d54-499c-9054-5ca7e9a8b4f5" providerId="ADAL" clId="{C8D027E1-BEBF-924B-AD48-BCEEBBC85F23}" dt="2023-06-05T10:40:37.250" v="128" actId="478"/>
          <ac:spMkLst>
            <pc:docMk/>
            <pc:sldMk cId="1468038627" sldId="412"/>
            <ac:spMk id="9" creationId="{30E415EB-2856-C047-89AB-18A1896E32AD}"/>
          </ac:spMkLst>
        </pc:spChg>
        <pc:spChg chg="mod">
          <ac:chgData name="André Butuc" userId="5baa6f23-1d54-499c-9054-5ca7e9a8b4f5" providerId="ADAL" clId="{C8D027E1-BEBF-924B-AD48-BCEEBBC85F23}" dt="2023-06-05T15:10:06.830" v="3775" actId="20577"/>
          <ac:spMkLst>
            <pc:docMk/>
            <pc:sldMk cId="1468038627" sldId="412"/>
            <ac:spMk id="10" creationId="{0D7551C0-6C32-F541-8CA4-E76313AD2C9E}"/>
          </ac:spMkLst>
        </pc:spChg>
        <pc:picChg chg="add del mod">
          <ac:chgData name="André Butuc" userId="5baa6f23-1d54-499c-9054-5ca7e9a8b4f5" providerId="ADAL" clId="{C8D027E1-BEBF-924B-AD48-BCEEBBC85F23}" dt="2023-06-05T15:17:43.694" v="4287" actId="478"/>
          <ac:picMkLst>
            <pc:docMk/>
            <pc:sldMk cId="1468038627" sldId="412"/>
            <ac:picMk id="12" creationId="{B50E6EEF-27A0-644F-8B30-612F658E74E0}"/>
          </ac:picMkLst>
        </pc:picChg>
      </pc:sldChg>
      <pc:sldChg chg="add del">
        <pc:chgData name="André Butuc" userId="5baa6f23-1d54-499c-9054-5ca7e9a8b4f5" providerId="ADAL" clId="{C8D027E1-BEBF-924B-AD48-BCEEBBC85F23}" dt="2023-06-05T10:39:51.026" v="90" actId="2696"/>
        <pc:sldMkLst>
          <pc:docMk/>
          <pc:sldMk cId="2345435870" sldId="412"/>
        </pc:sldMkLst>
      </pc:sldChg>
      <pc:sldChg chg="addSp delSp modSp add mod modAnim modNotesTx">
        <pc:chgData name="André Butuc" userId="5baa6f23-1d54-499c-9054-5ca7e9a8b4f5" providerId="ADAL" clId="{C8D027E1-BEBF-924B-AD48-BCEEBBC85F23}" dt="2023-06-05T23:44:38.161" v="4640" actId="20577"/>
        <pc:sldMkLst>
          <pc:docMk/>
          <pc:sldMk cId="4288079018" sldId="413"/>
        </pc:sldMkLst>
        <pc:spChg chg="add mod">
          <ac:chgData name="André Butuc" userId="5baa6f23-1d54-499c-9054-5ca7e9a8b4f5" providerId="ADAL" clId="{C8D027E1-BEBF-924B-AD48-BCEEBBC85F23}" dt="2023-06-05T14:01:02.919" v="3389" actId="1076"/>
          <ac:spMkLst>
            <pc:docMk/>
            <pc:sldMk cId="4288079018" sldId="413"/>
            <ac:spMk id="6" creationId="{33757E51-1AAC-D446-BAA0-A97EEB2901B6}"/>
          </ac:spMkLst>
        </pc:spChg>
        <pc:spChg chg="add mod">
          <ac:chgData name="André Butuc" userId="5baa6f23-1d54-499c-9054-5ca7e9a8b4f5" providerId="ADAL" clId="{C8D027E1-BEBF-924B-AD48-BCEEBBC85F23}" dt="2023-06-05T14:04:17.826" v="3508"/>
          <ac:spMkLst>
            <pc:docMk/>
            <pc:sldMk cId="4288079018" sldId="413"/>
            <ac:spMk id="7" creationId="{78F368A2-9770-C64A-A653-F764F909C670}"/>
          </ac:spMkLst>
        </pc:spChg>
        <pc:spChg chg="add mod">
          <ac:chgData name="André Butuc" userId="5baa6f23-1d54-499c-9054-5ca7e9a8b4f5" providerId="ADAL" clId="{C8D027E1-BEBF-924B-AD48-BCEEBBC85F23}" dt="2023-06-05T14:04:37.495" v="3519" actId="20577"/>
          <ac:spMkLst>
            <pc:docMk/>
            <pc:sldMk cId="4288079018" sldId="413"/>
            <ac:spMk id="8" creationId="{87C20D57-8D30-2842-822F-4589AD963268}"/>
          </ac:spMkLst>
        </pc:spChg>
        <pc:spChg chg="mod">
          <ac:chgData name="André Butuc" userId="5baa6f23-1d54-499c-9054-5ca7e9a8b4f5" providerId="ADAL" clId="{C8D027E1-BEBF-924B-AD48-BCEEBBC85F23}" dt="2023-06-05T14:01:22.013" v="3410" actId="1076"/>
          <ac:spMkLst>
            <pc:docMk/>
            <pc:sldMk cId="4288079018" sldId="413"/>
            <ac:spMk id="11" creationId="{62893145-7B47-364D-89A0-91A1100FB49C}"/>
          </ac:spMkLst>
        </pc:spChg>
        <pc:spChg chg="mod">
          <ac:chgData name="André Butuc" userId="5baa6f23-1d54-499c-9054-5ca7e9a8b4f5" providerId="ADAL" clId="{C8D027E1-BEBF-924B-AD48-BCEEBBC85F23}" dt="2023-06-05T14:09:33.478" v="3524" actId="20577"/>
          <ac:spMkLst>
            <pc:docMk/>
            <pc:sldMk cId="4288079018" sldId="413"/>
            <ac:spMk id="12" creationId="{74ABAAAC-C663-4742-911A-321C076CFF02}"/>
          </ac:spMkLst>
        </pc:spChg>
        <pc:spChg chg="del">
          <ac:chgData name="André Butuc" userId="5baa6f23-1d54-499c-9054-5ca7e9a8b4f5" providerId="ADAL" clId="{C8D027E1-BEBF-924B-AD48-BCEEBBC85F23}" dt="2023-06-05T14:01:33.564" v="3411" actId="478"/>
          <ac:spMkLst>
            <pc:docMk/>
            <pc:sldMk cId="4288079018" sldId="413"/>
            <ac:spMk id="13" creationId="{52624B34-01A2-0844-931F-FC0FDFDB2DF8}"/>
          </ac:spMkLst>
        </pc:spChg>
        <pc:picChg chg="add del mod">
          <ac:chgData name="André Butuc" userId="5baa6f23-1d54-499c-9054-5ca7e9a8b4f5" providerId="ADAL" clId="{C8D027E1-BEBF-924B-AD48-BCEEBBC85F23}" dt="2023-06-05T14:10:10.799" v="3539" actId="478"/>
          <ac:picMkLst>
            <pc:docMk/>
            <pc:sldMk cId="4288079018" sldId="413"/>
            <ac:picMk id="3" creationId="{39193A7A-21D5-384C-9B19-00A41CE3F68E}"/>
          </ac:picMkLst>
        </pc:picChg>
        <pc:picChg chg="add mod">
          <ac:chgData name="André Butuc" userId="5baa6f23-1d54-499c-9054-5ca7e9a8b4f5" providerId="ADAL" clId="{C8D027E1-BEBF-924B-AD48-BCEEBBC85F23}" dt="2023-06-05T14:12:31.435" v="3556" actId="1440"/>
          <ac:picMkLst>
            <pc:docMk/>
            <pc:sldMk cId="4288079018" sldId="413"/>
            <ac:picMk id="5" creationId="{D432E497-AF62-EE4B-9283-01F932876BA0}"/>
          </ac:picMkLst>
        </pc:picChg>
      </pc:sldChg>
      <pc:sldChg chg="addSp delSp modSp add del mod modNotesTx">
        <pc:chgData name="André Butuc" userId="5baa6f23-1d54-499c-9054-5ca7e9a8b4f5" providerId="ADAL" clId="{C8D027E1-BEBF-924B-AD48-BCEEBBC85F23}" dt="2023-06-05T14:44:30.717" v="3569" actId="2696"/>
        <pc:sldMkLst>
          <pc:docMk/>
          <pc:sldMk cId="1896025452" sldId="414"/>
        </pc:sldMkLst>
        <pc:spChg chg="add mod">
          <ac:chgData name="André Butuc" userId="5baa6f23-1d54-499c-9054-5ca7e9a8b4f5" providerId="ADAL" clId="{C8D027E1-BEBF-924B-AD48-BCEEBBC85F23}" dt="2023-06-05T14:41:06.400" v="3560" actId="20577"/>
          <ac:spMkLst>
            <pc:docMk/>
            <pc:sldMk cId="1896025452" sldId="414"/>
            <ac:spMk id="6" creationId="{299F529B-C5AF-6C4B-AEBB-26987501AF64}"/>
          </ac:spMkLst>
        </pc:spChg>
        <pc:spChg chg="add mod">
          <ac:chgData name="André Butuc" userId="5baa6f23-1d54-499c-9054-5ca7e9a8b4f5" providerId="ADAL" clId="{C8D027E1-BEBF-924B-AD48-BCEEBBC85F23}" dt="2023-06-05T14:44:12.609" v="3568" actId="1076"/>
          <ac:spMkLst>
            <pc:docMk/>
            <pc:sldMk cId="1896025452" sldId="414"/>
            <ac:spMk id="7" creationId="{08EDBA81-1453-F541-B154-9C4B9CF1E576}"/>
          </ac:spMkLst>
        </pc:spChg>
        <pc:spChg chg="del">
          <ac:chgData name="André Butuc" userId="5baa6f23-1d54-499c-9054-5ca7e9a8b4f5" providerId="ADAL" clId="{C8D027E1-BEBF-924B-AD48-BCEEBBC85F23}" dt="2023-06-05T14:40:59.030" v="3557" actId="478"/>
          <ac:spMkLst>
            <pc:docMk/>
            <pc:sldMk cId="1896025452" sldId="414"/>
            <ac:spMk id="11" creationId="{62893145-7B47-364D-89A0-91A1100FB49C}"/>
          </ac:spMkLst>
        </pc:spChg>
        <pc:spChg chg="del">
          <ac:chgData name="André Butuc" userId="5baa6f23-1d54-499c-9054-5ca7e9a8b4f5" providerId="ADAL" clId="{C8D027E1-BEBF-924B-AD48-BCEEBBC85F23}" dt="2023-06-05T14:41:00.726" v="3558" actId="478"/>
          <ac:spMkLst>
            <pc:docMk/>
            <pc:sldMk cId="1896025452" sldId="414"/>
            <ac:spMk id="12" creationId="{74ABAAAC-C663-4742-911A-321C076CFF02}"/>
          </ac:spMkLst>
        </pc:spChg>
        <pc:picChg chg="add mod">
          <ac:chgData name="André Butuc" userId="5baa6f23-1d54-499c-9054-5ca7e9a8b4f5" providerId="ADAL" clId="{C8D027E1-BEBF-924B-AD48-BCEEBBC85F23}" dt="2023-06-05T14:44:08.985" v="3567" actId="1076"/>
          <ac:picMkLst>
            <pc:docMk/>
            <pc:sldMk cId="1896025452" sldId="414"/>
            <ac:picMk id="3" creationId="{BC393DEE-5C6A-4345-9025-D6D959D84750}"/>
          </ac:picMkLst>
        </pc:picChg>
      </pc:sldChg>
      <pc:sldChg chg="addSp delSp modSp add mod modAnim modNotesTx">
        <pc:chgData name="André Butuc" userId="5baa6f23-1d54-499c-9054-5ca7e9a8b4f5" providerId="ADAL" clId="{C8D027E1-BEBF-924B-AD48-BCEEBBC85F23}" dt="2023-06-05T23:44:57.650" v="4649" actId="20577"/>
        <pc:sldMkLst>
          <pc:docMk/>
          <pc:sldMk cId="3784497982" sldId="414"/>
        </pc:sldMkLst>
        <pc:spChg chg="mod">
          <ac:chgData name="André Butuc" userId="5baa6f23-1d54-499c-9054-5ca7e9a8b4f5" providerId="ADAL" clId="{C8D027E1-BEBF-924B-AD48-BCEEBBC85F23}" dt="2023-06-05T14:44:51.282" v="3608" actId="20577"/>
          <ac:spMkLst>
            <pc:docMk/>
            <pc:sldMk cId="3784497982" sldId="414"/>
            <ac:spMk id="6" creationId="{33757E51-1AAC-D446-BAA0-A97EEB2901B6}"/>
          </ac:spMkLst>
        </pc:spChg>
        <pc:spChg chg="mod">
          <ac:chgData name="André Butuc" userId="5baa6f23-1d54-499c-9054-5ca7e9a8b4f5" providerId="ADAL" clId="{C8D027E1-BEBF-924B-AD48-BCEEBBC85F23}" dt="2023-06-05T14:46:30.113" v="3634" actId="1076"/>
          <ac:spMkLst>
            <pc:docMk/>
            <pc:sldMk cId="3784497982" sldId="414"/>
            <ac:spMk id="8" creationId="{87C20D57-8D30-2842-822F-4589AD963268}"/>
          </ac:spMkLst>
        </pc:spChg>
        <pc:spChg chg="mod">
          <ac:chgData name="André Butuc" userId="5baa6f23-1d54-499c-9054-5ca7e9a8b4f5" providerId="ADAL" clId="{C8D027E1-BEBF-924B-AD48-BCEEBBC85F23}" dt="2023-06-05T14:51:07.861" v="3648" actId="1076"/>
          <ac:spMkLst>
            <pc:docMk/>
            <pc:sldMk cId="3784497982" sldId="414"/>
            <ac:spMk id="11" creationId="{62893145-7B47-364D-89A0-91A1100FB49C}"/>
          </ac:spMkLst>
        </pc:spChg>
        <pc:spChg chg="del">
          <ac:chgData name="André Butuc" userId="5baa6f23-1d54-499c-9054-5ca7e9a8b4f5" providerId="ADAL" clId="{C8D027E1-BEBF-924B-AD48-BCEEBBC85F23}" dt="2023-06-05T14:45:18.471" v="3615" actId="478"/>
          <ac:spMkLst>
            <pc:docMk/>
            <pc:sldMk cId="3784497982" sldId="414"/>
            <ac:spMk id="12" creationId="{74ABAAAC-C663-4742-911A-321C076CFF02}"/>
          </ac:spMkLst>
        </pc:spChg>
        <pc:picChg chg="add mod">
          <ac:chgData name="André Butuc" userId="5baa6f23-1d54-499c-9054-5ca7e9a8b4f5" providerId="ADAL" clId="{C8D027E1-BEBF-924B-AD48-BCEEBBC85F23}" dt="2023-06-05T14:46:54.711" v="3636" actId="1076"/>
          <ac:picMkLst>
            <pc:docMk/>
            <pc:sldMk cId="3784497982" sldId="414"/>
            <ac:picMk id="3" creationId="{B75EAE91-A893-F145-8DE9-8E8C1C2F7A2B}"/>
          </ac:picMkLst>
        </pc:picChg>
        <pc:picChg chg="del">
          <ac:chgData name="André Butuc" userId="5baa6f23-1d54-499c-9054-5ca7e9a8b4f5" providerId="ADAL" clId="{C8D027E1-BEBF-924B-AD48-BCEEBBC85F23}" dt="2023-06-05T14:45:19.762" v="3616" actId="478"/>
          <ac:picMkLst>
            <pc:docMk/>
            <pc:sldMk cId="3784497982" sldId="414"/>
            <ac:picMk id="5" creationId="{D432E497-AF62-EE4B-9283-01F932876BA0}"/>
          </ac:picMkLst>
        </pc:picChg>
        <pc:picChg chg="add mod">
          <ac:chgData name="André Butuc" userId="5baa6f23-1d54-499c-9054-5ca7e9a8b4f5" providerId="ADAL" clId="{C8D027E1-BEBF-924B-AD48-BCEEBBC85F23}" dt="2023-06-05T14:50:59.172" v="3646" actId="1076"/>
          <ac:picMkLst>
            <pc:docMk/>
            <pc:sldMk cId="3784497982" sldId="414"/>
            <ac:picMk id="9" creationId="{378539A0-8D9A-FF4F-A1C1-0204C320A9D9}"/>
          </ac:picMkLst>
        </pc:picChg>
      </pc:sldChg>
      <pc:sldChg chg="addSp delSp modSp new del mod">
        <pc:chgData name="André Butuc" userId="5baa6f23-1d54-499c-9054-5ca7e9a8b4f5" providerId="ADAL" clId="{C8D027E1-BEBF-924B-AD48-BCEEBBC85F23}" dt="2023-06-05T15:17:21.518" v="4283" actId="2696"/>
        <pc:sldMkLst>
          <pc:docMk/>
          <pc:sldMk cId="909487720" sldId="415"/>
        </pc:sldMkLst>
        <pc:picChg chg="add del mod">
          <ac:chgData name="André Butuc" userId="5baa6f23-1d54-499c-9054-5ca7e9a8b4f5" providerId="ADAL" clId="{C8D027E1-BEBF-924B-AD48-BCEEBBC85F23}" dt="2023-06-05T15:17:20.769" v="4282" actId="478"/>
          <ac:picMkLst>
            <pc:docMk/>
            <pc:sldMk cId="909487720" sldId="415"/>
            <ac:picMk id="2" creationId="{A388ABD8-F7A1-144E-A883-58C2C2CF5037}"/>
          </ac:picMkLst>
        </pc:picChg>
      </pc:sldChg>
      <pc:sldChg chg="addSp delSp modSp new mod delAnim modAnim modNotesTx">
        <pc:chgData name="André Butuc" userId="5baa6f23-1d54-499c-9054-5ca7e9a8b4f5" providerId="ADAL" clId="{C8D027E1-BEBF-924B-AD48-BCEEBBC85F23}" dt="2023-06-05T23:35:28.209" v="4610" actId="20577"/>
        <pc:sldMkLst>
          <pc:docMk/>
          <pc:sldMk cId="2525237552" sldId="415"/>
        </pc:sldMkLst>
        <pc:spChg chg="mod">
          <ac:chgData name="André Butuc" userId="5baa6f23-1d54-499c-9054-5ca7e9a8b4f5" providerId="ADAL" clId="{C8D027E1-BEBF-924B-AD48-BCEEBBC85F23}" dt="2023-06-05T15:17:37.228" v="4285"/>
          <ac:spMkLst>
            <pc:docMk/>
            <pc:sldMk cId="2525237552" sldId="415"/>
            <ac:spMk id="2" creationId="{89240D09-C64D-9548-92DF-79DDF360E70F}"/>
          </ac:spMkLst>
        </pc:spChg>
        <pc:spChg chg="del">
          <ac:chgData name="André Butuc" userId="5baa6f23-1d54-499c-9054-5ca7e9a8b4f5" providerId="ADAL" clId="{C8D027E1-BEBF-924B-AD48-BCEEBBC85F23}" dt="2023-06-05T15:17:40.318" v="4286" actId="478"/>
          <ac:spMkLst>
            <pc:docMk/>
            <pc:sldMk cId="2525237552" sldId="415"/>
            <ac:spMk id="3" creationId="{22C63A8A-6F91-7840-B7BB-D757F6E8DAD6}"/>
          </ac:spMkLst>
        </pc:spChg>
        <pc:spChg chg="del">
          <ac:chgData name="André Butuc" userId="5baa6f23-1d54-499c-9054-5ca7e9a8b4f5" providerId="ADAL" clId="{C8D027E1-BEBF-924B-AD48-BCEEBBC85F23}" dt="2023-06-05T15:17:40.318" v="4286" actId="478"/>
          <ac:spMkLst>
            <pc:docMk/>
            <pc:sldMk cId="2525237552" sldId="415"/>
            <ac:spMk id="4" creationId="{04135700-2341-E34A-86B4-62F6BFB0C0CE}"/>
          </ac:spMkLst>
        </pc:spChg>
        <pc:spChg chg="del">
          <ac:chgData name="André Butuc" userId="5baa6f23-1d54-499c-9054-5ca7e9a8b4f5" providerId="ADAL" clId="{C8D027E1-BEBF-924B-AD48-BCEEBBC85F23}" dt="2023-06-05T15:17:40.318" v="4286" actId="478"/>
          <ac:spMkLst>
            <pc:docMk/>
            <pc:sldMk cId="2525237552" sldId="415"/>
            <ac:spMk id="5" creationId="{A8002C00-052B-2041-94DA-B33947AF16B9}"/>
          </ac:spMkLst>
        </pc:spChg>
        <pc:spChg chg="del">
          <ac:chgData name="André Butuc" userId="5baa6f23-1d54-499c-9054-5ca7e9a8b4f5" providerId="ADAL" clId="{C8D027E1-BEBF-924B-AD48-BCEEBBC85F23}" dt="2023-06-05T15:17:40.318" v="4286" actId="478"/>
          <ac:spMkLst>
            <pc:docMk/>
            <pc:sldMk cId="2525237552" sldId="415"/>
            <ac:spMk id="6" creationId="{45DF2166-B6CB-5443-A14D-F425C9791E68}"/>
          </ac:spMkLst>
        </pc:spChg>
        <pc:spChg chg="del">
          <ac:chgData name="André Butuc" userId="5baa6f23-1d54-499c-9054-5ca7e9a8b4f5" providerId="ADAL" clId="{C8D027E1-BEBF-924B-AD48-BCEEBBC85F23}" dt="2023-06-05T15:17:40.318" v="4286" actId="478"/>
          <ac:spMkLst>
            <pc:docMk/>
            <pc:sldMk cId="2525237552" sldId="415"/>
            <ac:spMk id="7" creationId="{F6F19F5F-0660-E349-844C-18EAA8537C48}"/>
          </ac:spMkLst>
        </pc:spChg>
        <pc:spChg chg="del">
          <ac:chgData name="André Butuc" userId="5baa6f23-1d54-499c-9054-5ca7e9a8b4f5" providerId="ADAL" clId="{C8D027E1-BEBF-924B-AD48-BCEEBBC85F23}" dt="2023-06-05T15:17:40.318" v="4286" actId="478"/>
          <ac:spMkLst>
            <pc:docMk/>
            <pc:sldMk cId="2525237552" sldId="415"/>
            <ac:spMk id="8" creationId="{72FDEE2B-96C9-CF42-942E-DCEFF56EC00A}"/>
          </ac:spMkLst>
        </pc:spChg>
        <pc:spChg chg="add del">
          <ac:chgData name="André Butuc" userId="5baa6f23-1d54-499c-9054-5ca7e9a8b4f5" providerId="ADAL" clId="{C8D027E1-BEBF-924B-AD48-BCEEBBC85F23}" dt="2023-06-05T15:21:21.476" v="4331" actId="478"/>
          <ac:spMkLst>
            <pc:docMk/>
            <pc:sldMk cId="2525237552" sldId="415"/>
            <ac:spMk id="15" creationId="{5BB8043D-57BB-5046-A17D-7DA5E8341DD2}"/>
          </ac:spMkLst>
        </pc:spChg>
        <pc:spChg chg="add del">
          <ac:chgData name="André Butuc" userId="5baa6f23-1d54-499c-9054-5ca7e9a8b4f5" providerId="ADAL" clId="{C8D027E1-BEBF-924B-AD48-BCEEBBC85F23}" dt="2023-06-05T15:21:29.821" v="4333" actId="478"/>
          <ac:spMkLst>
            <pc:docMk/>
            <pc:sldMk cId="2525237552" sldId="415"/>
            <ac:spMk id="17" creationId="{E8716D79-137F-364A-B626-5D202DFDABE0}"/>
          </ac:spMkLst>
        </pc:spChg>
        <pc:spChg chg="add del mod">
          <ac:chgData name="André Butuc" userId="5baa6f23-1d54-499c-9054-5ca7e9a8b4f5" providerId="ADAL" clId="{C8D027E1-BEBF-924B-AD48-BCEEBBC85F23}" dt="2023-06-05T15:22:58.494" v="4347"/>
          <ac:spMkLst>
            <pc:docMk/>
            <pc:sldMk cId="2525237552" sldId="415"/>
            <ac:spMk id="20" creationId="{90AD43D8-0221-2E46-A497-9E9758338A55}"/>
          </ac:spMkLst>
        </pc:spChg>
        <pc:spChg chg="add del mod">
          <ac:chgData name="André Butuc" userId="5baa6f23-1d54-499c-9054-5ca7e9a8b4f5" providerId="ADAL" clId="{C8D027E1-BEBF-924B-AD48-BCEEBBC85F23}" dt="2023-06-05T15:57:00.181" v="4432" actId="478"/>
          <ac:spMkLst>
            <pc:docMk/>
            <pc:sldMk cId="2525237552" sldId="415"/>
            <ac:spMk id="27" creationId="{D39A513B-9BFF-8145-A096-9DD35E748D85}"/>
          </ac:spMkLst>
        </pc:spChg>
        <pc:spChg chg="add del mod">
          <ac:chgData name="André Butuc" userId="5baa6f23-1d54-499c-9054-5ca7e9a8b4f5" providerId="ADAL" clId="{C8D027E1-BEBF-924B-AD48-BCEEBBC85F23}" dt="2023-06-05T16:14:12.500" v="4456" actId="478"/>
          <ac:spMkLst>
            <pc:docMk/>
            <pc:sldMk cId="2525237552" sldId="415"/>
            <ac:spMk id="29" creationId="{9B7FB847-F995-CE40-BEC9-7A05C88C2545}"/>
          </ac:spMkLst>
        </pc:spChg>
        <pc:picChg chg="add del mod">
          <ac:chgData name="André Butuc" userId="5baa6f23-1d54-499c-9054-5ca7e9a8b4f5" providerId="ADAL" clId="{C8D027E1-BEBF-924B-AD48-BCEEBBC85F23}" dt="2023-06-05T15:27:36.121" v="4380" actId="478"/>
          <ac:picMkLst>
            <pc:docMk/>
            <pc:sldMk cId="2525237552" sldId="415"/>
            <ac:picMk id="9" creationId="{0CE1F83F-55F4-5542-AB3A-9F2E410515DE}"/>
          </ac:picMkLst>
        </pc:picChg>
        <pc:picChg chg="add del mod">
          <ac:chgData name="André Butuc" userId="5baa6f23-1d54-499c-9054-5ca7e9a8b4f5" providerId="ADAL" clId="{C8D027E1-BEBF-924B-AD48-BCEEBBC85F23}" dt="2023-06-05T15:28:07.824" v="4384" actId="478"/>
          <ac:picMkLst>
            <pc:docMk/>
            <pc:sldMk cId="2525237552" sldId="415"/>
            <ac:picMk id="11" creationId="{6F94876D-D640-B24F-A1F0-CAC17F76A86F}"/>
          </ac:picMkLst>
        </pc:picChg>
        <pc:picChg chg="add del mod">
          <ac:chgData name="André Butuc" userId="5baa6f23-1d54-499c-9054-5ca7e9a8b4f5" providerId="ADAL" clId="{C8D027E1-BEBF-924B-AD48-BCEEBBC85F23}" dt="2023-06-05T15:21:08.350" v="4324"/>
          <ac:picMkLst>
            <pc:docMk/>
            <pc:sldMk cId="2525237552" sldId="415"/>
            <ac:picMk id="13" creationId="{5F8762DC-68E0-2440-9DE7-B1DE07D7C928}"/>
          </ac:picMkLst>
        </pc:picChg>
        <pc:picChg chg="add del mod modCrop">
          <ac:chgData name="André Butuc" userId="5baa6f23-1d54-499c-9054-5ca7e9a8b4f5" providerId="ADAL" clId="{C8D027E1-BEBF-924B-AD48-BCEEBBC85F23}" dt="2023-06-05T15:28:08.406" v="4385" actId="478"/>
          <ac:picMkLst>
            <pc:docMk/>
            <pc:sldMk cId="2525237552" sldId="415"/>
            <ac:picMk id="19" creationId="{743714CD-56F0-F748-BA2D-6326D2661580}"/>
          </ac:picMkLst>
        </pc:picChg>
        <pc:picChg chg="add del mod">
          <ac:chgData name="André Butuc" userId="5baa6f23-1d54-499c-9054-5ca7e9a8b4f5" providerId="ADAL" clId="{C8D027E1-BEBF-924B-AD48-BCEEBBC85F23}" dt="2023-06-05T15:56:56.502" v="4429" actId="478"/>
          <ac:picMkLst>
            <pc:docMk/>
            <pc:sldMk cId="2525237552" sldId="415"/>
            <ac:picMk id="22" creationId="{83D72A81-ED02-5A4F-8F33-B044F0249139}"/>
          </ac:picMkLst>
        </pc:picChg>
        <pc:picChg chg="add del mod">
          <ac:chgData name="André Butuc" userId="5baa6f23-1d54-499c-9054-5ca7e9a8b4f5" providerId="ADAL" clId="{C8D027E1-BEBF-924B-AD48-BCEEBBC85F23}" dt="2023-06-05T15:56:56.955" v="4430" actId="478"/>
          <ac:picMkLst>
            <pc:docMk/>
            <pc:sldMk cId="2525237552" sldId="415"/>
            <ac:picMk id="24" creationId="{23F64A83-3AC5-E446-A927-4B9F78D5C292}"/>
          </ac:picMkLst>
        </pc:picChg>
        <pc:picChg chg="add del mod">
          <ac:chgData name="André Butuc" userId="5baa6f23-1d54-499c-9054-5ca7e9a8b4f5" providerId="ADAL" clId="{C8D027E1-BEBF-924B-AD48-BCEEBBC85F23}" dt="2023-06-05T15:56:57.383" v="4431" actId="478"/>
          <ac:picMkLst>
            <pc:docMk/>
            <pc:sldMk cId="2525237552" sldId="415"/>
            <ac:picMk id="26" creationId="{4288BE9E-5416-424D-B718-B9D40BAD3961}"/>
          </ac:picMkLst>
        </pc:picChg>
        <pc:picChg chg="add del mod modCrop">
          <ac:chgData name="André Butuc" userId="5baa6f23-1d54-499c-9054-5ca7e9a8b4f5" providerId="ADAL" clId="{C8D027E1-BEBF-924B-AD48-BCEEBBC85F23}" dt="2023-06-05T16:19:10.936" v="4475" actId="478"/>
          <ac:picMkLst>
            <pc:docMk/>
            <pc:sldMk cId="2525237552" sldId="415"/>
            <ac:picMk id="28" creationId="{9BE9AA46-038A-DC48-B5BE-97B0C8B9F51B}"/>
          </ac:picMkLst>
        </pc:picChg>
        <pc:picChg chg="add del mod modCrop">
          <ac:chgData name="André Butuc" userId="5baa6f23-1d54-499c-9054-5ca7e9a8b4f5" providerId="ADAL" clId="{C8D027E1-BEBF-924B-AD48-BCEEBBC85F23}" dt="2023-06-05T16:23:18.808" v="4496" actId="478"/>
          <ac:picMkLst>
            <pc:docMk/>
            <pc:sldMk cId="2525237552" sldId="415"/>
            <ac:picMk id="30" creationId="{E8984D89-7A7F-EE44-AEE1-0F12304B4993}"/>
          </ac:picMkLst>
        </pc:picChg>
        <pc:picChg chg="add del mod modCrop">
          <ac:chgData name="André Butuc" userId="5baa6f23-1d54-499c-9054-5ca7e9a8b4f5" providerId="ADAL" clId="{C8D027E1-BEBF-924B-AD48-BCEEBBC85F23}" dt="2023-06-05T16:23:18.439" v="4495" actId="478"/>
          <ac:picMkLst>
            <pc:docMk/>
            <pc:sldMk cId="2525237552" sldId="415"/>
            <ac:picMk id="31" creationId="{C2FB8E6E-0B67-FC4F-9427-1B7112285812}"/>
          </ac:picMkLst>
        </pc:picChg>
        <pc:picChg chg="add mod modCrop">
          <ac:chgData name="André Butuc" userId="5baa6f23-1d54-499c-9054-5ca7e9a8b4f5" providerId="ADAL" clId="{C8D027E1-BEBF-924B-AD48-BCEEBBC85F23}" dt="2023-06-05T16:24:22.097" v="4509" actId="208"/>
          <ac:picMkLst>
            <pc:docMk/>
            <pc:sldMk cId="2525237552" sldId="415"/>
            <ac:picMk id="32" creationId="{BAFA7E4C-95FC-6B45-95DF-0A97E33BE7F7}"/>
          </ac:picMkLst>
        </pc:picChg>
      </pc:sldChg>
    </pc:docChg>
  </pc:docChgLst>
  <pc:docChgLst>
    <pc:chgData name="Daniel Carvalho" userId="5d1cc23a-97af-4f53-959c-f03d38fc032e" providerId="ADAL" clId="{2707AA3E-C5DA-40B7-8AFF-1B0A91498D50}"/>
    <pc:docChg chg="addSld delSld">
      <pc:chgData name="Daniel Carvalho" userId="5d1cc23a-97af-4f53-959c-f03d38fc032e" providerId="ADAL" clId="{2707AA3E-C5DA-40B7-8AFF-1B0A91498D50}" dt="2023-03-12T17:14:51.669" v="1" actId="2696"/>
      <pc:docMkLst>
        <pc:docMk/>
      </pc:docMkLst>
      <pc:sldChg chg="new del">
        <pc:chgData name="Daniel Carvalho" userId="5d1cc23a-97af-4f53-959c-f03d38fc032e" providerId="ADAL" clId="{2707AA3E-C5DA-40B7-8AFF-1B0A91498D50}" dt="2023-03-12T17:14:51.669" v="1" actId="2696"/>
        <pc:sldMkLst>
          <pc:docMk/>
          <pc:sldMk cId="30595155" sldId="382"/>
        </pc:sldMkLst>
      </pc:sldChg>
    </pc:docChg>
  </pc:docChgLst>
  <pc:docChgLst>
    <pc:chgData name="Bruna Simões" userId="S::brunams21@ua.pt::3af4e3a0-4f69-431f-a415-688627c54991" providerId="AD" clId="Web-{BE0A2C06-BC08-43F6-4E2D-A9D47CB6CF31}"/>
    <pc:docChg chg="addSld delSld modSld">
      <pc:chgData name="Bruna Simões" userId="S::brunams21@ua.pt::3af4e3a0-4f69-431f-a415-688627c54991" providerId="AD" clId="Web-{BE0A2C06-BC08-43F6-4E2D-A9D47CB6CF31}" dt="2023-03-12T22:36:44.685" v="894" actId="20577"/>
      <pc:docMkLst>
        <pc:docMk/>
      </pc:docMkLst>
      <pc:sldChg chg="addSp delSp modSp add">
        <pc:chgData name="Bruna Simões" userId="S::brunams21@ua.pt::3af4e3a0-4f69-431f-a415-688627c54991" providerId="AD" clId="Web-{BE0A2C06-BC08-43F6-4E2D-A9D47CB6CF31}" dt="2023-03-12T21:06:51.641" v="50" actId="20577"/>
        <pc:sldMkLst>
          <pc:docMk/>
          <pc:sldMk cId="945665083" sldId="383"/>
        </pc:sldMkLst>
        <pc:spChg chg="add mod">
          <ac:chgData name="Bruna Simões" userId="S::brunams21@ua.pt::3af4e3a0-4f69-431f-a415-688627c54991" providerId="AD" clId="Web-{BE0A2C06-BC08-43F6-4E2D-A9D47CB6CF31}" dt="2023-03-12T20:38:07.197" v="34" actId="20577"/>
          <ac:spMkLst>
            <pc:docMk/>
            <pc:sldMk cId="945665083" sldId="383"/>
            <ac:spMk id="2" creationId="{A90CC4C8-1D8A-2E5C-8712-A5CEFEE846A5}"/>
          </ac:spMkLst>
        </pc:spChg>
        <pc:spChg chg="add mod">
          <ac:chgData name="Bruna Simões" userId="S::brunams21@ua.pt::3af4e3a0-4f69-431f-a415-688627c54991" providerId="AD" clId="Web-{BE0A2C06-BC08-43F6-4E2D-A9D47CB6CF31}" dt="2023-03-12T20:38:31.213" v="39" actId="20577"/>
          <ac:spMkLst>
            <pc:docMk/>
            <pc:sldMk cId="945665083" sldId="383"/>
            <ac:spMk id="3" creationId="{A8C6F183-6EC7-2D2B-FBBA-E712DE0A23D3}"/>
          </ac:spMkLst>
        </pc:spChg>
        <pc:spChg chg="mod">
          <ac:chgData name="Bruna Simões" userId="S::brunams21@ua.pt::3af4e3a0-4f69-431f-a415-688627c54991" providerId="AD" clId="Web-{BE0A2C06-BC08-43F6-4E2D-A9D47CB6CF31}" dt="2023-03-12T21:06:51.641" v="50" actId="20577"/>
          <ac:spMkLst>
            <pc:docMk/>
            <pc:sldMk cId="945665083" sldId="383"/>
            <ac:spMk id="4" creationId="{3A9D285D-AFF7-61D9-1425-7BB27C0C85C4}"/>
          </ac:spMkLst>
        </pc:spChg>
        <pc:spChg chg="del mod">
          <ac:chgData name="Bruna Simões" userId="S::brunams21@ua.pt::3af4e3a0-4f69-431f-a415-688627c54991" providerId="AD" clId="Web-{BE0A2C06-BC08-43F6-4E2D-A9D47CB6CF31}" dt="2023-03-12T21:06:41.484" v="47"/>
          <ac:spMkLst>
            <pc:docMk/>
            <pc:sldMk cId="945665083" sldId="383"/>
            <ac:spMk id="5" creationId="{82EAA632-A675-64D5-0F81-1A5B7EE775D1}"/>
          </ac:spMkLst>
        </pc:spChg>
        <pc:spChg chg="add mod">
          <ac:chgData name="Bruna Simões" userId="S::brunams21@ua.pt::3af4e3a0-4f69-431f-a415-688627c54991" providerId="AD" clId="Web-{BE0A2C06-BC08-43F6-4E2D-A9D47CB6CF31}" dt="2023-03-12T20:38:56.792" v="44" actId="20577"/>
          <ac:spMkLst>
            <pc:docMk/>
            <pc:sldMk cId="945665083" sldId="383"/>
            <ac:spMk id="6" creationId="{CAF3B9C6-441C-910B-D335-2CE615E92226}"/>
          </ac:spMkLst>
        </pc:spChg>
      </pc:sldChg>
      <pc:sldChg chg="modSp new del">
        <pc:chgData name="Bruna Simões" userId="S::brunams21@ua.pt::3af4e3a0-4f69-431f-a415-688627c54991" providerId="AD" clId="Web-{BE0A2C06-BC08-43F6-4E2D-A9D47CB6CF31}" dt="2023-03-12T20:32:30.656" v="3"/>
        <pc:sldMkLst>
          <pc:docMk/>
          <pc:sldMk cId="1031731379" sldId="383"/>
        </pc:sldMkLst>
        <pc:spChg chg="mod">
          <ac:chgData name="Bruna Simões" userId="S::brunams21@ua.pt::3af4e3a0-4f69-431f-a415-688627c54991" providerId="AD" clId="Web-{BE0A2C06-BC08-43F6-4E2D-A9D47CB6CF31}" dt="2023-03-12T20:32:25.327" v="2" actId="20577"/>
          <ac:spMkLst>
            <pc:docMk/>
            <pc:sldMk cId="1031731379" sldId="383"/>
            <ac:spMk id="3" creationId="{96AB1147-FD30-D04F-3E6D-68F3CC51882D}"/>
          </ac:spMkLst>
        </pc:spChg>
      </pc:sldChg>
      <pc:sldChg chg="delSp modSp new">
        <pc:chgData name="Bruna Simões" userId="S::brunams21@ua.pt::3af4e3a0-4f69-431f-a415-688627c54991" providerId="AD" clId="Web-{BE0A2C06-BC08-43F6-4E2D-A9D47CB6CF31}" dt="2023-03-12T21:35:54.256" v="56"/>
        <pc:sldMkLst>
          <pc:docMk/>
          <pc:sldMk cId="118401047" sldId="384"/>
        </pc:sldMkLst>
        <pc:spChg chg="del">
          <ac:chgData name="Bruna Simões" userId="S::brunams21@ua.pt::3af4e3a0-4f69-431f-a415-688627c54991" providerId="AD" clId="Web-{BE0A2C06-BC08-43F6-4E2D-A9D47CB6CF31}" dt="2023-03-12T21:35:54.256" v="56"/>
          <ac:spMkLst>
            <pc:docMk/>
            <pc:sldMk cId="118401047" sldId="384"/>
            <ac:spMk id="2" creationId="{763D26AE-48FF-C783-03BB-60DE8924F65F}"/>
          </ac:spMkLst>
        </pc:spChg>
        <pc:spChg chg="mod">
          <ac:chgData name="Bruna Simões" userId="S::brunams21@ua.pt::3af4e3a0-4f69-431f-a415-688627c54991" providerId="AD" clId="Web-{BE0A2C06-BC08-43F6-4E2D-A9D47CB6CF31}" dt="2023-03-12T21:23:29.069" v="55" actId="20577"/>
          <ac:spMkLst>
            <pc:docMk/>
            <pc:sldMk cId="118401047" sldId="384"/>
            <ac:spMk id="3" creationId="{27BF2CC8-5FB6-0AFA-2F87-035B9623B299}"/>
          </ac:spMkLst>
        </pc:spChg>
      </pc:sldChg>
      <pc:sldChg chg="addSp delSp modSp new">
        <pc:chgData name="Bruna Simões" userId="S::brunams21@ua.pt::3af4e3a0-4f69-431f-a415-688627c54991" providerId="AD" clId="Web-{BE0A2C06-BC08-43F6-4E2D-A9D47CB6CF31}" dt="2023-03-12T22:30:13.770" v="681" actId="20577"/>
        <pc:sldMkLst>
          <pc:docMk/>
          <pc:sldMk cId="1186151206" sldId="385"/>
        </pc:sldMkLst>
        <pc:spChg chg="mod">
          <ac:chgData name="Bruna Simões" userId="S::brunams21@ua.pt::3af4e3a0-4f69-431f-a415-688627c54991" providerId="AD" clId="Web-{BE0A2C06-BC08-43F6-4E2D-A9D47CB6CF31}" dt="2023-03-12T22:08:56.793" v="93" actId="20577"/>
          <ac:spMkLst>
            <pc:docMk/>
            <pc:sldMk cId="1186151206" sldId="385"/>
            <ac:spMk id="2" creationId="{CB1F3BB8-34D5-AB1C-9748-37EA8509F826}"/>
          </ac:spMkLst>
        </pc:spChg>
        <pc:spChg chg="add mod">
          <ac:chgData name="Bruna Simões" userId="S::brunams21@ua.pt::3af4e3a0-4f69-431f-a415-688627c54991" providerId="AD" clId="Web-{BE0A2C06-BC08-43F6-4E2D-A9D47CB6CF31}" dt="2023-03-12T22:30:13.770" v="681" actId="20577"/>
          <ac:spMkLst>
            <pc:docMk/>
            <pc:sldMk cId="1186151206" sldId="385"/>
            <ac:spMk id="5" creationId="{02E2563D-1EC7-54A9-3FD5-F72EEACE06AA}"/>
          </ac:spMkLst>
        </pc:spChg>
        <pc:spChg chg="add del mod">
          <ac:chgData name="Bruna Simões" userId="S::brunams21@ua.pt::3af4e3a0-4f69-431f-a415-688627c54991" providerId="AD" clId="Web-{BE0A2C06-BC08-43F6-4E2D-A9D47CB6CF31}" dt="2023-03-12T22:09:56.907" v="121"/>
          <ac:spMkLst>
            <pc:docMk/>
            <pc:sldMk cId="1186151206" sldId="385"/>
            <ac:spMk id="6" creationId="{6BA0A086-6413-1EFC-5D16-6B1CE459D846}"/>
          </ac:spMkLst>
        </pc:spChg>
        <pc:picChg chg="add del mod">
          <ac:chgData name="Bruna Simões" userId="S::brunams21@ua.pt::3af4e3a0-4f69-431f-a415-688627c54991" providerId="AD" clId="Web-{BE0A2C06-BC08-43F6-4E2D-A9D47CB6CF31}" dt="2023-03-12T21:43:18.378" v="69"/>
          <ac:picMkLst>
            <pc:docMk/>
            <pc:sldMk cId="1186151206" sldId="385"/>
            <ac:picMk id="3" creationId="{5F29814E-8EEA-936F-3049-2F6C1CDCBB42}"/>
          </ac:picMkLst>
        </pc:picChg>
        <pc:picChg chg="add mod">
          <ac:chgData name="Bruna Simões" userId="S::brunams21@ua.pt::3af4e3a0-4f69-431f-a415-688627c54991" providerId="AD" clId="Web-{BE0A2C06-BC08-43F6-4E2D-A9D47CB6CF31}" dt="2023-03-12T22:19:30.386" v="323" actId="1076"/>
          <ac:picMkLst>
            <pc:docMk/>
            <pc:sldMk cId="1186151206" sldId="385"/>
            <ac:picMk id="4" creationId="{D7E3D93D-D225-48A4-58BC-03585BB3C700}"/>
          </ac:picMkLst>
        </pc:picChg>
      </pc:sldChg>
      <pc:sldChg chg="addSp modSp new">
        <pc:chgData name="Bruna Simões" userId="S::brunams21@ua.pt::3af4e3a0-4f69-431f-a415-688627c54991" providerId="AD" clId="Web-{BE0A2C06-BC08-43F6-4E2D-A9D47CB6CF31}" dt="2023-03-12T22:29:20.907" v="661" actId="20577"/>
        <pc:sldMkLst>
          <pc:docMk/>
          <pc:sldMk cId="1366228599" sldId="386"/>
        </pc:sldMkLst>
        <pc:spChg chg="add mod">
          <ac:chgData name="Bruna Simões" userId="S::brunams21@ua.pt::3af4e3a0-4f69-431f-a415-688627c54991" providerId="AD" clId="Web-{BE0A2C06-BC08-43F6-4E2D-A9D47CB6CF31}" dt="2023-03-12T22:29:20.907" v="661" actId="20577"/>
          <ac:spMkLst>
            <pc:docMk/>
            <pc:sldMk cId="1366228599" sldId="386"/>
            <ac:spMk id="4" creationId="{3738C473-96F3-B248-19D1-FCEA7F92A424}"/>
          </ac:spMkLst>
        </pc:spChg>
        <pc:picChg chg="add mod">
          <ac:chgData name="Bruna Simões" userId="S::brunams21@ua.pt::3af4e3a0-4f69-431f-a415-688627c54991" providerId="AD" clId="Web-{BE0A2C06-BC08-43F6-4E2D-A9D47CB6CF31}" dt="2023-03-12T22:28:39.264" v="645" actId="1076"/>
          <ac:picMkLst>
            <pc:docMk/>
            <pc:sldMk cId="1366228599" sldId="386"/>
            <ac:picMk id="2" creationId="{980AA078-7556-EA10-E272-9510965DAF33}"/>
          </ac:picMkLst>
        </pc:picChg>
      </pc:sldChg>
      <pc:sldChg chg="addSp delSp modSp new">
        <pc:chgData name="Bruna Simões" userId="S::brunams21@ua.pt::3af4e3a0-4f69-431f-a415-688627c54991" providerId="AD" clId="Web-{BE0A2C06-BC08-43F6-4E2D-A9D47CB6CF31}" dt="2023-03-12T22:29:41.284" v="666" actId="20577"/>
        <pc:sldMkLst>
          <pc:docMk/>
          <pc:sldMk cId="3103204702" sldId="387"/>
        </pc:sldMkLst>
        <pc:spChg chg="mod">
          <ac:chgData name="Bruna Simões" userId="S::brunams21@ua.pt::3af4e3a0-4f69-431f-a415-688627c54991" providerId="AD" clId="Web-{BE0A2C06-BC08-43F6-4E2D-A9D47CB6CF31}" dt="2023-03-12T22:28:29.951" v="643" actId="20577"/>
          <ac:spMkLst>
            <pc:docMk/>
            <pc:sldMk cId="3103204702" sldId="387"/>
            <ac:spMk id="2" creationId="{CB79666A-37A9-4AC6-8195-C12E9D2E7631}"/>
          </ac:spMkLst>
        </pc:spChg>
        <pc:spChg chg="add mod">
          <ac:chgData name="Bruna Simões" userId="S::brunams21@ua.pt::3af4e3a0-4f69-431f-a415-688627c54991" providerId="AD" clId="Web-{BE0A2C06-BC08-43F6-4E2D-A9D47CB6CF31}" dt="2023-03-12T22:29:41.284" v="666" actId="20577"/>
          <ac:spMkLst>
            <pc:docMk/>
            <pc:sldMk cId="3103204702" sldId="387"/>
            <ac:spMk id="7" creationId="{A2A4653E-71D5-D0C9-60E6-10C164CCFD51}"/>
          </ac:spMkLst>
        </pc:spChg>
        <pc:picChg chg="add del mod">
          <ac:chgData name="Bruna Simões" userId="S::brunams21@ua.pt::3af4e3a0-4f69-431f-a415-688627c54991" providerId="AD" clId="Web-{BE0A2C06-BC08-43F6-4E2D-A9D47CB6CF31}" dt="2023-03-12T22:21:23.799" v="332"/>
          <ac:picMkLst>
            <pc:docMk/>
            <pc:sldMk cId="3103204702" sldId="387"/>
            <ac:picMk id="3" creationId="{55285369-7292-B7B0-D631-8B245D75ABC1}"/>
          </ac:picMkLst>
        </pc:picChg>
        <pc:picChg chg="add del mod">
          <ac:chgData name="Bruna Simões" userId="S::brunams21@ua.pt::3af4e3a0-4f69-431f-a415-688627c54991" providerId="AD" clId="Web-{BE0A2C06-BC08-43F6-4E2D-A9D47CB6CF31}" dt="2023-03-12T22:22:23.115" v="335"/>
          <ac:picMkLst>
            <pc:docMk/>
            <pc:sldMk cId="3103204702" sldId="387"/>
            <ac:picMk id="4" creationId="{44E609FC-8965-7FCE-5354-C007D4467541}"/>
          </ac:picMkLst>
        </pc:picChg>
        <pc:picChg chg="add mod">
          <ac:chgData name="Bruna Simões" userId="S::brunams21@ua.pt::3af4e3a0-4f69-431f-a415-688627c54991" providerId="AD" clId="Web-{BE0A2C06-BC08-43F6-4E2D-A9D47CB6CF31}" dt="2023-03-12T22:23:18.150" v="345" actId="14100"/>
          <ac:picMkLst>
            <pc:docMk/>
            <pc:sldMk cId="3103204702" sldId="387"/>
            <ac:picMk id="5" creationId="{BD92D0C3-6690-FB72-178B-C99602FFC431}"/>
          </ac:picMkLst>
        </pc:picChg>
      </pc:sldChg>
      <pc:sldChg chg="addSp delSp modSp new">
        <pc:chgData name="Bruna Simões" userId="S::brunams21@ua.pt::3af4e3a0-4f69-431f-a415-688627c54991" providerId="AD" clId="Web-{BE0A2C06-BC08-43F6-4E2D-A9D47CB6CF31}" dt="2023-03-12T22:36:44.685" v="894" actId="20577"/>
        <pc:sldMkLst>
          <pc:docMk/>
          <pc:sldMk cId="1384844078" sldId="388"/>
        </pc:sldMkLst>
        <pc:spChg chg="mod">
          <ac:chgData name="Bruna Simões" userId="S::brunams21@ua.pt::3af4e3a0-4f69-431f-a415-688627c54991" providerId="AD" clId="Web-{BE0A2C06-BC08-43F6-4E2D-A9D47CB6CF31}" dt="2023-03-12T22:31:21.446" v="694" actId="20577"/>
          <ac:spMkLst>
            <pc:docMk/>
            <pc:sldMk cId="1384844078" sldId="388"/>
            <ac:spMk id="2" creationId="{5E10405D-6040-B5C3-7F06-8AD7F3CAA7CE}"/>
          </ac:spMkLst>
        </pc:spChg>
        <pc:spChg chg="add mod">
          <ac:chgData name="Bruna Simões" userId="S::brunams21@ua.pt::3af4e3a0-4f69-431f-a415-688627c54991" providerId="AD" clId="Web-{BE0A2C06-BC08-43F6-4E2D-A9D47CB6CF31}" dt="2023-03-12T22:36:44.685" v="894" actId="20577"/>
          <ac:spMkLst>
            <pc:docMk/>
            <pc:sldMk cId="1384844078" sldId="388"/>
            <ac:spMk id="6" creationId="{69AA2F63-2A14-D3F0-6634-54DE74500284}"/>
          </ac:spMkLst>
        </pc:spChg>
        <pc:picChg chg="add mod">
          <ac:chgData name="Bruna Simões" userId="S::brunams21@ua.pt::3af4e3a0-4f69-431f-a415-688627c54991" providerId="AD" clId="Web-{BE0A2C06-BC08-43F6-4E2D-A9D47CB6CF31}" dt="2023-03-12T22:33:19.797" v="700" actId="1076"/>
          <ac:picMkLst>
            <pc:docMk/>
            <pc:sldMk cId="1384844078" sldId="388"/>
            <ac:picMk id="3" creationId="{0D5675AF-0735-ADA2-A30B-EAD7B1997DD6}"/>
          </ac:picMkLst>
        </pc:picChg>
        <pc:picChg chg="add del mod">
          <ac:chgData name="Bruna Simões" userId="S::brunams21@ua.pt::3af4e3a0-4f69-431f-a415-688627c54991" providerId="AD" clId="Web-{BE0A2C06-BC08-43F6-4E2D-A9D47CB6CF31}" dt="2023-03-12T22:33:07.937" v="697"/>
          <ac:picMkLst>
            <pc:docMk/>
            <pc:sldMk cId="1384844078" sldId="388"/>
            <ac:picMk id="4" creationId="{D6813F38-EA97-1D86-086C-C40B2EEDDD71}"/>
          </ac:picMkLst>
        </pc:picChg>
      </pc:sldChg>
      <pc:sldMasterChg chg="addSldLayout">
        <pc:chgData name="Bruna Simões" userId="S::brunams21@ua.pt::3af4e3a0-4f69-431f-a415-688627c54991" providerId="AD" clId="Web-{BE0A2C06-BC08-43F6-4E2D-A9D47CB6CF31}" dt="2023-03-12T20:32:45.765" v="4"/>
        <pc:sldMasterMkLst>
          <pc:docMk/>
          <pc:sldMasterMk cId="0" sldId="2147483676"/>
        </pc:sldMasterMkLst>
        <pc:sldLayoutChg chg="add">
          <pc:chgData name="Bruna Simões" userId="S::brunams21@ua.pt::3af4e3a0-4f69-431f-a415-688627c54991" providerId="AD" clId="Web-{BE0A2C06-BC08-43F6-4E2D-A9D47CB6CF31}" dt="2023-03-12T20:32:45.765" v="4"/>
          <pc:sldLayoutMkLst>
            <pc:docMk/>
            <pc:sldMasterMk cId="0" sldId="2147483676"/>
            <pc:sldLayoutMk cId="0" sldId="2147483649"/>
          </pc:sldLayoutMkLst>
        </pc:sldLayoutChg>
        <pc:sldLayoutChg chg="add">
          <pc:chgData name="Bruna Simões" userId="S::brunams21@ua.pt::3af4e3a0-4f69-431f-a415-688627c54991" providerId="AD" clId="Web-{BE0A2C06-BC08-43F6-4E2D-A9D47CB6CF31}" dt="2023-03-12T20:32:45.765" v="4"/>
          <pc:sldLayoutMkLst>
            <pc:docMk/>
            <pc:sldMasterMk cId="0" sldId="2147483676"/>
            <pc:sldLayoutMk cId="0" sldId="2147483669"/>
          </pc:sldLayoutMkLst>
        </pc:sldLayoutChg>
        <pc:sldLayoutChg chg="add">
          <pc:chgData name="Bruna Simões" userId="S::brunams21@ua.pt::3af4e3a0-4f69-431f-a415-688627c54991" providerId="AD" clId="Web-{BE0A2C06-BC08-43F6-4E2D-A9D47CB6CF31}" dt="2023-03-12T20:32:45.765" v="4"/>
          <pc:sldLayoutMkLst>
            <pc:docMk/>
            <pc:sldMasterMk cId="0" sldId="2147483676"/>
            <pc:sldLayoutMk cId="1655844770" sldId="2147483677"/>
          </pc:sldLayoutMkLst>
        </pc:sldLayoutChg>
        <pc:sldLayoutChg chg="add">
          <pc:chgData name="Bruna Simões" userId="S::brunams21@ua.pt::3af4e3a0-4f69-431f-a415-688627c54991" providerId="AD" clId="Web-{BE0A2C06-BC08-43F6-4E2D-A9D47CB6CF31}" dt="2023-03-12T20:32:45.765" v="4"/>
          <pc:sldLayoutMkLst>
            <pc:docMk/>
            <pc:sldMasterMk cId="0" sldId="2147483676"/>
            <pc:sldLayoutMk cId="1970835309" sldId="2147483678"/>
          </pc:sldLayoutMkLst>
        </pc:sldLayoutChg>
        <pc:sldLayoutChg chg="add">
          <pc:chgData name="Bruna Simões" userId="S::brunams21@ua.pt::3af4e3a0-4f69-431f-a415-688627c54991" providerId="AD" clId="Web-{BE0A2C06-BC08-43F6-4E2D-A9D47CB6CF31}" dt="2023-03-12T20:32:45.765" v="4"/>
          <pc:sldLayoutMkLst>
            <pc:docMk/>
            <pc:sldMasterMk cId="0" sldId="2147483676"/>
            <pc:sldLayoutMk cId="3997766051" sldId="2147483679"/>
          </pc:sldLayoutMkLst>
        </pc:sldLayoutChg>
        <pc:sldLayoutChg chg="add">
          <pc:chgData name="Bruna Simões" userId="S::brunams21@ua.pt::3af4e3a0-4f69-431f-a415-688627c54991" providerId="AD" clId="Web-{BE0A2C06-BC08-43F6-4E2D-A9D47CB6CF31}" dt="2023-03-12T20:32:45.765" v="4"/>
          <pc:sldLayoutMkLst>
            <pc:docMk/>
            <pc:sldMasterMk cId="0" sldId="2147483676"/>
            <pc:sldLayoutMk cId="1614813131" sldId="2147483680"/>
          </pc:sldLayoutMkLst>
        </pc:sldLayoutChg>
      </pc:sldMasterChg>
    </pc:docChg>
  </pc:docChgLst>
  <pc:docChgLst>
    <pc:chgData name="Bruna Simões" userId="S::brunams21@ua.pt::3af4e3a0-4f69-431f-a415-688627c54991" providerId="AD" clId="Web-{D13319DF-253F-3877-22DF-CB1E74BE032A}"/>
    <pc:docChg chg="addSld delSld modSld sldOrd">
      <pc:chgData name="Bruna Simões" userId="S::brunams21@ua.pt::3af4e3a0-4f69-431f-a415-688627c54991" providerId="AD" clId="Web-{D13319DF-253F-3877-22DF-CB1E74BE032A}" dt="2023-06-05T17:08:17.357" v="120" actId="20577"/>
      <pc:docMkLst>
        <pc:docMk/>
      </pc:docMkLst>
      <pc:sldChg chg="addSp modSp">
        <pc:chgData name="Bruna Simões" userId="S::brunams21@ua.pt::3af4e3a0-4f69-431f-a415-688627c54991" providerId="AD" clId="Web-{D13319DF-253F-3877-22DF-CB1E74BE032A}" dt="2023-06-05T17:07:37.558" v="108" actId="20577"/>
        <pc:sldMkLst>
          <pc:docMk/>
          <pc:sldMk cId="3767092409" sldId="400"/>
        </pc:sldMkLst>
        <pc:spChg chg="mod">
          <ac:chgData name="Bruna Simões" userId="S::brunams21@ua.pt::3af4e3a0-4f69-431f-a415-688627c54991" providerId="AD" clId="Web-{D13319DF-253F-3877-22DF-CB1E74BE032A}" dt="2023-06-05T16:34:46.111" v="34" actId="1076"/>
          <ac:spMkLst>
            <pc:docMk/>
            <pc:sldMk cId="3767092409" sldId="400"/>
            <ac:spMk id="4" creationId="{1428B9F9-9EFD-90CD-82EC-B2F93FE4EEB4}"/>
          </ac:spMkLst>
        </pc:spChg>
        <pc:spChg chg="mod">
          <ac:chgData name="Bruna Simões" userId="S::brunams21@ua.pt::3af4e3a0-4f69-431f-a415-688627c54991" providerId="AD" clId="Web-{D13319DF-253F-3877-22DF-CB1E74BE032A}" dt="2023-06-05T16:34:54.033" v="36" actId="1076"/>
          <ac:spMkLst>
            <pc:docMk/>
            <pc:sldMk cId="3767092409" sldId="400"/>
            <ac:spMk id="6" creationId="{DBC34E98-E70C-1192-A190-4E106657DDAA}"/>
          </ac:spMkLst>
        </pc:spChg>
        <pc:spChg chg="add mod">
          <ac:chgData name="Bruna Simões" userId="S::brunams21@ua.pt::3af4e3a0-4f69-431f-a415-688627c54991" providerId="AD" clId="Web-{D13319DF-253F-3877-22DF-CB1E74BE032A}" dt="2023-06-05T17:07:37.558" v="108" actId="20577"/>
          <ac:spMkLst>
            <pc:docMk/>
            <pc:sldMk cId="3767092409" sldId="400"/>
            <ac:spMk id="7" creationId="{B40BC0CE-E529-6976-A143-8C92543C559D}"/>
          </ac:spMkLst>
        </pc:spChg>
      </pc:sldChg>
      <pc:sldChg chg="addSp modSp">
        <pc:chgData name="Bruna Simões" userId="S::brunams21@ua.pt::3af4e3a0-4f69-431f-a415-688627c54991" providerId="AD" clId="Web-{D13319DF-253F-3877-22DF-CB1E74BE032A}" dt="2023-06-05T17:07:45.902" v="112" actId="20577"/>
        <pc:sldMkLst>
          <pc:docMk/>
          <pc:sldMk cId="4025460671" sldId="402"/>
        </pc:sldMkLst>
        <pc:spChg chg="add mod">
          <ac:chgData name="Bruna Simões" userId="S::brunams21@ua.pt::3af4e3a0-4f69-431f-a415-688627c54991" providerId="AD" clId="Web-{D13319DF-253F-3877-22DF-CB1E74BE032A}" dt="2023-06-05T17:07:45.902" v="112" actId="20577"/>
          <ac:spMkLst>
            <pc:docMk/>
            <pc:sldMk cId="4025460671" sldId="402"/>
            <ac:spMk id="3" creationId="{5858D9B2-A358-0E1F-CD22-AFA113BEF246}"/>
          </ac:spMkLst>
        </pc:spChg>
      </pc:sldChg>
      <pc:sldChg chg="addSp delSp modSp">
        <pc:chgData name="Bruna Simões" userId="S::brunams21@ua.pt::3af4e3a0-4f69-431f-a415-688627c54991" providerId="AD" clId="Web-{D13319DF-253F-3877-22DF-CB1E74BE032A}" dt="2023-06-05T17:07:53.637" v="114" actId="20577"/>
        <pc:sldMkLst>
          <pc:docMk/>
          <pc:sldMk cId="2971453351" sldId="403"/>
        </pc:sldMkLst>
        <pc:spChg chg="add mod">
          <ac:chgData name="Bruna Simões" userId="S::brunams21@ua.pt::3af4e3a0-4f69-431f-a415-688627c54991" providerId="AD" clId="Web-{D13319DF-253F-3877-22DF-CB1E74BE032A}" dt="2023-06-05T17:07:53.637" v="114" actId="20577"/>
          <ac:spMkLst>
            <pc:docMk/>
            <pc:sldMk cId="2971453351" sldId="403"/>
            <ac:spMk id="8" creationId="{FDA44678-B830-42E3-F958-DDE826D0142F}"/>
          </ac:spMkLst>
        </pc:spChg>
        <pc:picChg chg="add mod">
          <ac:chgData name="Bruna Simões" userId="S::brunams21@ua.pt::3af4e3a0-4f69-431f-a415-688627c54991" providerId="AD" clId="Web-{D13319DF-253F-3877-22DF-CB1E74BE032A}" dt="2023-06-05T16:51:07.600" v="94" actId="1076"/>
          <ac:picMkLst>
            <pc:docMk/>
            <pc:sldMk cId="2971453351" sldId="403"/>
            <ac:picMk id="2" creationId="{74DF0C0A-023C-A341-F5F6-B324F8472DF5}"/>
          </ac:picMkLst>
        </pc:picChg>
        <pc:picChg chg="del">
          <ac:chgData name="Bruna Simões" userId="S::brunams21@ua.pt::3af4e3a0-4f69-431f-a415-688627c54991" providerId="AD" clId="Web-{D13319DF-253F-3877-22DF-CB1E74BE032A}" dt="2023-06-05T16:51:12.194" v="95"/>
          <ac:picMkLst>
            <pc:docMk/>
            <pc:sldMk cId="2971453351" sldId="403"/>
            <ac:picMk id="3" creationId="{05ED06FA-D021-0B47-A054-08FA1E93E6DA}"/>
          </ac:picMkLst>
        </pc:picChg>
        <pc:picChg chg="del">
          <ac:chgData name="Bruna Simões" userId="S::brunams21@ua.pt::3af4e3a0-4f69-431f-a415-688627c54991" providerId="AD" clId="Web-{D13319DF-253F-3877-22DF-CB1E74BE032A}" dt="2023-06-05T16:50:54.099" v="90"/>
          <ac:picMkLst>
            <pc:docMk/>
            <pc:sldMk cId="2971453351" sldId="403"/>
            <ac:picMk id="4" creationId="{EA4397DD-DA3C-30E5-4466-C914C505326E}"/>
          </ac:picMkLst>
        </pc:picChg>
        <pc:picChg chg="add mod">
          <ac:chgData name="Bruna Simões" userId="S::brunams21@ua.pt::3af4e3a0-4f69-431f-a415-688627c54991" providerId="AD" clId="Web-{D13319DF-253F-3877-22DF-CB1E74BE032A}" dt="2023-06-05T16:51:27.819" v="100" actId="1076"/>
          <ac:picMkLst>
            <pc:docMk/>
            <pc:sldMk cId="2971453351" sldId="403"/>
            <ac:picMk id="5" creationId="{F2373B0F-7EA0-4714-6D97-6578CB9BEC26}"/>
          </ac:picMkLst>
        </pc:picChg>
      </pc:sldChg>
      <pc:sldChg chg="modSp del">
        <pc:chgData name="Bruna Simões" userId="S::brunams21@ua.pt::3af4e3a0-4f69-431f-a415-688627c54991" providerId="AD" clId="Web-{D13319DF-253F-3877-22DF-CB1E74BE032A}" dt="2023-06-05T17:04:16.285" v="101"/>
        <pc:sldMkLst>
          <pc:docMk/>
          <pc:sldMk cId="3763463321" sldId="404"/>
        </pc:sldMkLst>
        <pc:spChg chg="mod">
          <ac:chgData name="Bruna Simões" userId="S::brunams21@ua.pt::3af4e3a0-4f69-431f-a415-688627c54991" providerId="AD" clId="Web-{D13319DF-253F-3877-22DF-CB1E74BE032A}" dt="2023-06-05T16:20:26.141" v="17" actId="20577"/>
          <ac:spMkLst>
            <pc:docMk/>
            <pc:sldMk cId="3763463321" sldId="404"/>
            <ac:spMk id="3" creationId="{AB2E8232-9BC2-7107-ADCE-3D5F65561EFF}"/>
          </ac:spMkLst>
        </pc:spChg>
        <pc:spChg chg="mod">
          <ac:chgData name="Bruna Simões" userId="S::brunams21@ua.pt::3af4e3a0-4f69-431f-a415-688627c54991" providerId="AD" clId="Web-{D13319DF-253F-3877-22DF-CB1E74BE032A}" dt="2023-06-05T16:20:17.657" v="15" actId="1076"/>
          <ac:spMkLst>
            <pc:docMk/>
            <pc:sldMk cId="3763463321" sldId="404"/>
            <ac:spMk id="8" creationId="{14EF9F0B-7511-5C97-91E1-0FA2DEB23E46}"/>
          </ac:spMkLst>
        </pc:spChg>
        <pc:cxnChg chg="mod">
          <ac:chgData name="Bruna Simões" userId="S::brunams21@ua.pt::3af4e3a0-4f69-431f-a415-688627c54991" providerId="AD" clId="Web-{D13319DF-253F-3877-22DF-CB1E74BE032A}" dt="2023-06-05T16:20:21.657" v="16" actId="14100"/>
          <ac:cxnSpMkLst>
            <pc:docMk/>
            <pc:sldMk cId="3763463321" sldId="404"/>
            <ac:cxnSpMk id="10" creationId="{282C3A4E-E1CD-3D7A-E2C0-46D90903B323}"/>
          </ac:cxnSpMkLst>
        </pc:cxnChg>
      </pc:sldChg>
      <pc:sldChg chg="del">
        <pc:chgData name="Bruna Simões" userId="S::brunams21@ua.pt::3af4e3a0-4f69-431f-a415-688627c54991" providerId="AD" clId="Web-{D13319DF-253F-3877-22DF-CB1E74BE032A}" dt="2023-06-05T16:21:06.409" v="19"/>
        <pc:sldMkLst>
          <pc:docMk/>
          <pc:sldMk cId="1240678538" sldId="405"/>
        </pc:sldMkLst>
      </pc:sldChg>
      <pc:sldChg chg="addSp delSp modSp">
        <pc:chgData name="Bruna Simões" userId="S::brunams21@ua.pt::3af4e3a0-4f69-431f-a415-688627c54991" providerId="AD" clId="Web-{D13319DF-253F-3877-22DF-CB1E74BE032A}" dt="2023-06-05T17:08:17.357" v="120" actId="20577"/>
        <pc:sldMkLst>
          <pc:docMk/>
          <pc:sldMk cId="4054728227" sldId="406"/>
        </pc:sldMkLst>
        <pc:spChg chg="add mod">
          <ac:chgData name="Bruna Simões" userId="S::brunams21@ua.pt::3af4e3a0-4f69-431f-a415-688627c54991" providerId="AD" clId="Web-{D13319DF-253F-3877-22DF-CB1E74BE032A}" dt="2023-06-05T17:08:17.357" v="120" actId="20577"/>
          <ac:spMkLst>
            <pc:docMk/>
            <pc:sldMk cId="4054728227" sldId="406"/>
            <ac:spMk id="3" creationId="{BBB5B792-0C5D-F59C-1003-4B3FA4ADBFCF}"/>
          </ac:spMkLst>
        </pc:spChg>
        <pc:spChg chg="del">
          <ac:chgData name="Bruna Simões" userId="S::brunams21@ua.pt::3af4e3a0-4f69-431f-a415-688627c54991" providerId="AD" clId="Web-{D13319DF-253F-3877-22DF-CB1E74BE032A}" dt="2023-06-05T16:48:53.345" v="83"/>
          <ac:spMkLst>
            <pc:docMk/>
            <pc:sldMk cId="4054728227" sldId="406"/>
            <ac:spMk id="21" creationId="{AABC452B-9F48-0AE0-BE1D-BB8DD4B23BEC}"/>
          </ac:spMkLst>
        </pc:spChg>
        <pc:spChg chg="mod">
          <ac:chgData name="Bruna Simões" userId="S::brunams21@ua.pt::3af4e3a0-4f69-431f-a415-688627c54991" providerId="AD" clId="Web-{D13319DF-253F-3877-22DF-CB1E74BE032A}" dt="2023-06-05T16:49:01.158" v="85" actId="1076"/>
          <ac:spMkLst>
            <pc:docMk/>
            <pc:sldMk cId="4054728227" sldId="406"/>
            <ac:spMk id="22" creationId="{174FF9DC-94DA-D5FE-D694-9F3F4783FEFF}"/>
          </ac:spMkLst>
        </pc:spChg>
        <pc:spChg chg="del">
          <ac:chgData name="Bruna Simões" userId="S::brunams21@ua.pt::3af4e3a0-4f69-431f-a415-688627c54991" providerId="AD" clId="Web-{D13319DF-253F-3877-22DF-CB1E74BE032A}" dt="2023-06-05T16:48:57.204" v="84"/>
          <ac:spMkLst>
            <pc:docMk/>
            <pc:sldMk cId="4054728227" sldId="406"/>
            <ac:spMk id="23" creationId="{82100F8F-C456-A4CB-0C1F-39C97649CEF5}"/>
          </ac:spMkLst>
        </pc:spChg>
        <pc:spChg chg="mod">
          <ac:chgData name="Bruna Simões" userId="S::brunams21@ua.pt::3af4e3a0-4f69-431f-a415-688627c54991" providerId="AD" clId="Web-{D13319DF-253F-3877-22DF-CB1E74BE032A}" dt="2023-06-05T16:49:01.752" v="86" actId="1076"/>
          <ac:spMkLst>
            <pc:docMk/>
            <pc:sldMk cId="4054728227" sldId="406"/>
            <ac:spMk id="24" creationId="{4B2D3ADB-9FCB-FFF9-00CD-DE07CE12AB84}"/>
          </ac:spMkLst>
        </pc:spChg>
        <pc:spChg chg="mod">
          <ac:chgData name="Bruna Simões" userId="S::brunams21@ua.pt::3af4e3a0-4f69-431f-a415-688627c54991" providerId="AD" clId="Web-{D13319DF-253F-3877-22DF-CB1E74BE032A}" dt="2023-06-05T16:48:38.876" v="79" actId="1076"/>
          <ac:spMkLst>
            <pc:docMk/>
            <pc:sldMk cId="4054728227" sldId="406"/>
            <ac:spMk id="25" creationId="{63587446-6064-1194-0802-DE507DB3757E}"/>
          </ac:spMkLst>
        </pc:spChg>
        <pc:spChg chg="del">
          <ac:chgData name="Bruna Simões" userId="S::brunams21@ua.pt::3af4e3a0-4f69-431f-a415-688627c54991" providerId="AD" clId="Web-{D13319DF-253F-3877-22DF-CB1E74BE032A}" dt="2023-06-05T16:48:34.547" v="78"/>
          <ac:spMkLst>
            <pc:docMk/>
            <pc:sldMk cId="4054728227" sldId="406"/>
            <ac:spMk id="26" creationId="{8EDC968C-C82F-1D2A-C7F7-48E6B2897399}"/>
          </ac:spMkLst>
        </pc:spChg>
        <pc:spChg chg="mod">
          <ac:chgData name="Bruna Simões" userId="S::brunams21@ua.pt::3af4e3a0-4f69-431f-a415-688627c54991" providerId="AD" clId="Web-{D13319DF-253F-3877-22DF-CB1E74BE032A}" dt="2023-06-05T16:48:44.470" v="81" actId="14100"/>
          <ac:spMkLst>
            <pc:docMk/>
            <pc:sldMk cId="4054728227" sldId="406"/>
            <ac:spMk id="27" creationId="{78630F88-FE6F-7BC8-F827-D864DC5195CE}"/>
          </ac:spMkLst>
        </pc:spChg>
        <pc:spChg chg="mod">
          <ac:chgData name="Bruna Simões" userId="S::brunams21@ua.pt::3af4e3a0-4f69-431f-a415-688627c54991" providerId="AD" clId="Web-{D13319DF-253F-3877-22DF-CB1E74BE032A}" dt="2023-06-05T16:49:05.861" v="87" actId="14100"/>
          <ac:spMkLst>
            <pc:docMk/>
            <pc:sldMk cId="4054728227" sldId="406"/>
            <ac:spMk id="28" creationId="{60DB3473-9F28-78CA-B726-8FDE060E2940}"/>
          </ac:spMkLst>
        </pc:spChg>
        <pc:spChg chg="mod">
          <ac:chgData name="Bruna Simões" userId="S::brunams21@ua.pt::3af4e3a0-4f69-431f-a415-688627c54991" providerId="AD" clId="Web-{D13319DF-253F-3877-22DF-CB1E74BE032A}" dt="2023-06-05T16:48:49.189" v="82" actId="1076"/>
          <ac:spMkLst>
            <pc:docMk/>
            <pc:sldMk cId="4054728227" sldId="406"/>
            <ac:spMk id="29" creationId="{85DF934C-3B12-7CA7-C308-1A49F0D33D9F}"/>
          </ac:spMkLst>
        </pc:spChg>
        <pc:spChg chg="mod">
          <ac:chgData name="Bruna Simões" userId="S::brunams21@ua.pt::3af4e3a0-4f69-431f-a415-688627c54991" providerId="AD" clId="Web-{D13319DF-253F-3877-22DF-CB1E74BE032A}" dt="2023-06-05T16:49:10.596" v="89" actId="1076"/>
          <ac:spMkLst>
            <pc:docMk/>
            <pc:sldMk cId="4054728227" sldId="406"/>
            <ac:spMk id="31" creationId="{B53AF3A9-618C-B485-C2FC-F1DFFD6AF0AD}"/>
          </ac:spMkLst>
        </pc:spChg>
      </pc:sldChg>
      <pc:sldChg chg="delSp modSp">
        <pc:chgData name="Bruna Simões" userId="S::brunams21@ua.pt::3af4e3a0-4f69-431f-a415-688627c54991" providerId="AD" clId="Web-{D13319DF-253F-3877-22DF-CB1E74BE032A}" dt="2023-06-05T16:48:30.610" v="77" actId="1076"/>
        <pc:sldMkLst>
          <pc:docMk/>
          <pc:sldMk cId="926370864" sldId="407"/>
        </pc:sldMkLst>
        <pc:spChg chg="mod">
          <ac:chgData name="Bruna Simões" userId="S::brunams21@ua.pt::3af4e3a0-4f69-431f-a415-688627c54991" providerId="AD" clId="Web-{D13319DF-253F-3877-22DF-CB1E74BE032A}" dt="2023-06-05T16:48:13.765" v="64" actId="1076"/>
          <ac:spMkLst>
            <pc:docMk/>
            <pc:sldMk cId="926370864" sldId="407"/>
            <ac:spMk id="2" creationId="{0BF53999-8B31-34A3-8284-052BFA3D6B82}"/>
          </ac:spMkLst>
        </pc:spChg>
        <pc:spChg chg="mod">
          <ac:chgData name="Bruna Simões" userId="S::brunams21@ua.pt::3af4e3a0-4f69-431f-a415-688627c54991" providerId="AD" clId="Web-{D13319DF-253F-3877-22DF-CB1E74BE032A}" dt="2023-06-05T16:48:13.859" v="70" actId="1076"/>
          <ac:spMkLst>
            <pc:docMk/>
            <pc:sldMk cId="926370864" sldId="407"/>
            <ac:spMk id="3" creationId="{AB2E8232-9BC2-7107-ADCE-3D5F65561EFF}"/>
          </ac:spMkLst>
        </pc:spChg>
        <pc:spChg chg="del mod">
          <ac:chgData name="Bruna Simões" userId="S::brunams21@ua.pt::3af4e3a0-4f69-431f-a415-688627c54991" providerId="AD" clId="Web-{D13319DF-253F-3877-22DF-CB1E74BE032A}" dt="2023-06-05T16:48:18.141" v="72"/>
          <ac:spMkLst>
            <pc:docMk/>
            <pc:sldMk cId="926370864" sldId="407"/>
            <ac:spMk id="4" creationId="{EAAAC573-6CBA-4EFE-6036-37C1B501A7C0}"/>
          </ac:spMkLst>
        </pc:spChg>
        <pc:spChg chg="mod">
          <ac:chgData name="Bruna Simões" userId="S::brunams21@ua.pt::3af4e3a0-4f69-431f-a415-688627c54991" providerId="AD" clId="Web-{D13319DF-253F-3877-22DF-CB1E74BE032A}" dt="2023-06-05T16:48:26.485" v="76" actId="1076"/>
          <ac:spMkLst>
            <pc:docMk/>
            <pc:sldMk cId="926370864" sldId="407"/>
            <ac:spMk id="6" creationId="{F096EFE4-845A-255B-3EFF-F11463096E2B}"/>
          </ac:spMkLst>
        </pc:spChg>
        <pc:spChg chg="del mod">
          <ac:chgData name="Bruna Simões" userId="S::brunams21@ua.pt::3af4e3a0-4f69-431f-a415-688627c54991" providerId="AD" clId="Web-{D13319DF-253F-3877-22DF-CB1E74BE032A}" dt="2023-06-05T16:48:18.234" v="73"/>
          <ac:spMkLst>
            <pc:docMk/>
            <pc:sldMk cId="926370864" sldId="407"/>
            <ac:spMk id="7" creationId="{EE89B7E6-C043-ED36-BA34-405C06A02539}"/>
          </ac:spMkLst>
        </pc:spChg>
        <pc:spChg chg="mod">
          <ac:chgData name="Bruna Simões" userId="S::brunams21@ua.pt::3af4e3a0-4f69-431f-a415-688627c54991" providerId="AD" clId="Web-{D13319DF-253F-3877-22DF-CB1E74BE032A}" dt="2023-06-05T16:48:13.750" v="62" actId="1076"/>
          <ac:spMkLst>
            <pc:docMk/>
            <pc:sldMk cId="926370864" sldId="407"/>
            <ac:spMk id="8" creationId="{EF14ACA2-5020-E65D-0298-20B84DF03556}"/>
          </ac:spMkLst>
        </pc:spChg>
        <pc:spChg chg="mod">
          <ac:chgData name="Bruna Simões" userId="S::brunams21@ua.pt::3af4e3a0-4f69-431f-a415-688627c54991" providerId="AD" clId="Web-{D13319DF-253F-3877-22DF-CB1E74BE032A}" dt="2023-06-05T16:48:13.750" v="63" actId="1076"/>
          <ac:spMkLst>
            <pc:docMk/>
            <pc:sldMk cId="926370864" sldId="407"/>
            <ac:spMk id="9" creationId="{4310C6C9-3FBF-9930-8851-8D03691B7C6C}"/>
          </ac:spMkLst>
        </pc:spChg>
        <pc:spChg chg="del mod">
          <ac:chgData name="Bruna Simões" userId="S::brunams21@ua.pt::3af4e3a0-4f69-431f-a415-688627c54991" providerId="AD" clId="Web-{D13319DF-253F-3877-22DF-CB1E74BE032A}" dt="2023-06-05T16:46:20.855" v="40"/>
          <ac:spMkLst>
            <pc:docMk/>
            <pc:sldMk cId="926370864" sldId="407"/>
            <ac:spMk id="10" creationId="{FDDB8F8C-1698-C700-E325-3C020DBDD6AA}"/>
          </ac:spMkLst>
        </pc:spChg>
        <pc:spChg chg="mod">
          <ac:chgData name="Bruna Simões" userId="S::brunams21@ua.pt::3af4e3a0-4f69-431f-a415-688627c54991" providerId="AD" clId="Web-{D13319DF-253F-3877-22DF-CB1E74BE032A}" dt="2023-06-05T16:48:30.610" v="77" actId="1076"/>
          <ac:spMkLst>
            <pc:docMk/>
            <pc:sldMk cId="926370864" sldId="407"/>
            <ac:spMk id="12" creationId="{9D0672DC-17A7-B2F5-EB09-7EE84AD88125}"/>
          </ac:spMkLst>
        </pc:spChg>
        <pc:spChg chg="mod">
          <ac:chgData name="Bruna Simões" userId="S::brunams21@ua.pt::3af4e3a0-4f69-431f-a415-688627c54991" providerId="AD" clId="Web-{D13319DF-253F-3877-22DF-CB1E74BE032A}" dt="2023-06-05T16:48:22.406" v="75" actId="14100"/>
          <ac:spMkLst>
            <pc:docMk/>
            <pc:sldMk cId="926370864" sldId="407"/>
            <ac:spMk id="13" creationId="{81E69256-64AA-CD25-1E31-E8D339ADFA5A}"/>
          </ac:spMkLst>
        </pc:spChg>
        <pc:spChg chg="mod">
          <ac:chgData name="Bruna Simões" userId="S::brunams21@ua.pt::3af4e3a0-4f69-431f-a415-688627c54991" providerId="AD" clId="Web-{D13319DF-253F-3877-22DF-CB1E74BE032A}" dt="2023-06-05T16:48:13.859" v="71" actId="1076"/>
          <ac:spMkLst>
            <pc:docMk/>
            <pc:sldMk cId="926370864" sldId="407"/>
            <ac:spMk id="18" creationId="{68E8301B-0818-899B-31A2-9B466CFD6D45}"/>
          </ac:spMkLst>
        </pc:spChg>
        <pc:spChg chg="del">
          <ac:chgData name="Bruna Simões" userId="S::brunams21@ua.pt::3af4e3a0-4f69-431f-a415-688627c54991" providerId="AD" clId="Web-{D13319DF-253F-3877-22DF-CB1E74BE032A}" dt="2023-06-05T16:46:24.683" v="41"/>
          <ac:spMkLst>
            <pc:docMk/>
            <pc:sldMk cId="926370864" sldId="407"/>
            <ac:spMk id="19" creationId="{CA2BDFE5-AAB9-FAE9-EAFB-5BB891F1F358}"/>
          </ac:spMkLst>
        </pc:spChg>
      </pc:sldChg>
      <pc:sldChg chg="addSp delSp modSp ord">
        <pc:chgData name="Bruna Simões" userId="S::brunams21@ua.pt::3af4e3a0-4f69-431f-a415-688627c54991" providerId="AD" clId="Web-{D13319DF-253F-3877-22DF-CB1E74BE032A}" dt="2023-06-05T17:08:09.403" v="118" actId="20577"/>
        <pc:sldMkLst>
          <pc:docMk/>
          <pc:sldMk cId="4080199891" sldId="408"/>
        </pc:sldMkLst>
        <pc:spChg chg="del">
          <ac:chgData name="Bruna Simões" userId="S::brunams21@ua.pt::3af4e3a0-4f69-431f-a415-688627c54991" providerId="AD" clId="Web-{D13319DF-253F-3877-22DF-CB1E74BE032A}" dt="2023-06-05T17:07:21.261" v="104"/>
          <ac:spMkLst>
            <pc:docMk/>
            <pc:sldMk cId="4080199891" sldId="408"/>
            <ac:spMk id="3" creationId="{112BD825-6636-6B92-27EE-D899CB863D73}"/>
          </ac:spMkLst>
        </pc:spChg>
        <pc:spChg chg="add mod">
          <ac:chgData name="Bruna Simões" userId="S::brunams21@ua.pt::3af4e3a0-4f69-431f-a415-688627c54991" providerId="AD" clId="Web-{D13319DF-253F-3877-22DF-CB1E74BE032A}" dt="2023-06-05T17:08:09.403" v="118" actId="20577"/>
          <ac:spMkLst>
            <pc:docMk/>
            <pc:sldMk cId="4080199891" sldId="408"/>
            <ac:spMk id="5" creationId="{3B007EA7-B0BE-2AC1-A392-0C3CAE3C4A36}"/>
          </ac:spMkLst>
        </pc:spChg>
      </pc:sldChg>
      <pc:sldChg chg="new del">
        <pc:chgData name="Bruna Simões" userId="S::brunams21@ua.pt::3af4e3a0-4f69-431f-a415-688627c54991" providerId="AD" clId="Web-{D13319DF-253F-3877-22DF-CB1E74BE032A}" dt="2023-06-05T17:04:25.395" v="103"/>
        <pc:sldMkLst>
          <pc:docMk/>
          <pc:sldMk cId="2492352214" sldId="416"/>
        </pc:sldMkLst>
      </pc:sldChg>
    </pc:docChg>
  </pc:docChgLst>
  <pc:docChgLst>
    <pc:chgData name="Bruna Simões" userId="S::brunams21@ua.pt::3af4e3a0-4f69-431f-a415-688627c54991" providerId="AD" clId="Web-{7930D5E7-19B8-2F22-1722-B711EB64AA47}"/>
    <pc:docChg chg="addSld delSld modSld">
      <pc:chgData name="Bruna Simões" userId="S::brunams21@ua.pt::3af4e3a0-4f69-431f-a415-688627c54991" providerId="AD" clId="Web-{7930D5E7-19B8-2F22-1722-B711EB64AA47}" dt="2023-02-27T18:47:40.875" v="222"/>
      <pc:docMkLst>
        <pc:docMk/>
      </pc:docMkLst>
      <pc:sldChg chg="addSp modSp">
        <pc:chgData name="Bruna Simões" userId="S::brunams21@ua.pt::3af4e3a0-4f69-431f-a415-688627c54991" providerId="AD" clId="Web-{7930D5E7-19B8-2F22-1722-B711EB64AA47}" dt="2023-02-27T15:46:11.192" v="109" actId="1076"/>
        <pc:sldMkLst>
          <pc:docMk/>
          <pc:sldMk cId="0" sldId="256"/>
        </pc:sldMkLst>
        <pc:picChg chg="add mod modCrop">
          <ac:chgData name="Bruna Simões" userId="S::brunams21@ua.pt::3af4e3a0-4f69-431f-a415-688627c54991" providerId="AD" clId="Web-{7930D5E7-19B8-2F22-1722-B711EB64AA47}" dt="2023-02-27T15:46:11.192" v="109" actId="1076"/>
          <ac:picMkLst>
            <pc:docMk/>
            <pc:sldMk cId="0" sldId="256"/>
            <ac:picMk id="3" creationId="{D514A13B-6E11-A91B-B7BA-25F317E993AA}"/>
          </ac:picMkLst>
        </pc:picChg>
      </pc:sldChg>
      <pc:sldChg chg="addSp delSp modSp">
        <pc:chgData name="Bruna Simões" userId="S::brunams21@ua.pt::3af4e3a0-4f69-431f-a415-688627c54991" providerId="AD" clId="Web-{7930D5E7-19B8-2F22-1722-B711EB64AA47}" dt="2023-02-27T18:26:37.848" v="220"/>
        <pc:sldMkLst>
          <pc:docMk/>
          <pc:sldMk cId="0" sldId="271"/>
        </pc:sldMkLst>
        <pc:picChg chg="add del mod">
          <ac:chgData name="Bruna Simões" userId="S::brunams21@ua.pt::3af4e3a0-4f69-431f-a415-688627c54991" providerId="AD" clId="Web-{7930D5E7-19B8-2F22-1722-B711EB64AA47}" dt="2023-02-27T18:26:30.926" v="218"/>
          <ac:picMkLst>
            <pc:docMk/>
            <pc:sldMk cId="0" sldId="271"/>
            <ac:picMk id="6" creationId="{1809CD91-1C70-62FC-878D-4B2ECA73FDE0}"/>
          </ac:picMkLst>
        </pc:picChg>
        <pc:picChg chg="add del mod">
          <ac:chgData name="Bruna Simões" userId="S::brunams21@ua.pt::3af4e3a0-4f69-431f-a415-688627c54991" providerId="AD" clId="Web-{7930D5E7-19B8-2F22-1722-B711EB64AA47}" dt="2023-02-27T18:26:37.848" v="220"/>
          <ac:picMkLst>
            <pc:docMk/>
            <pc:sldMk cId="0" sldId="271"/>
            <ac:picMk id="7" creationId="{7D0CECE1-AEB7-4875-2F19-32AE7EA99BB3}"/>
          </ac:picMkLst>
        </pc:picChg>
      </pc:sldChg>
      <pc:sldChg chg="add del">
        <pc:chgData name="Bruna Simões" userId="S::brunams21@ua.pt::3af4e3a0-4f69-431f-a415-688627c54991" providerId="AD" clId="Web-{7930D5E7-19B8-2F22-1722-B711EB64AA47}" dt="2023-02-27T18:47:40.875" v="222"/>
        <pc:sldMkLst>
          <pc:docMk/>
          <pc:sldMk cId="492233014" sldId="359"/>
        </pc:sldMkLst>
      </pc:sldChg>
      <pc:sldChg chg="addSp delSp modSp">
        <pc:chgData name="Bruna Simões" userId="S::brunams21@ua.pt::3af4e3a0-4f69-431f-a415-688627c54991" providerId="AD" clId="Web-{7930D5E7-19B8-2F22-1722-B711EB64AA47}" dt="2023-02-27T17:36:49.391" v="213" actId="1076"/>
        <pc:sldMkLst>
          <pc:docMk/>
          <pc:sldMk cId="2399333934" sldId="368"/>
        </pc:sldMkLst>
        <pc:spChg chg="mod">
          <ac:chgData name="Bruna Simões" userId="S::brunams21@ua.pt::3af4e3a0-4f69-431f-a415-688627c54991" providerId="AD" clId="Web-{7930D5E7-19B8-2F22-1722-B711EB64AA47}" dt="2023-02-27T14:26:48.851" v="52" actId="1076"/>
          <ac:spMkLst>
            <pc:docMk/>
            <pc:sldMk cId="2399333934" sldId="368"/>
            <ac:spMk id="4" creationId="{09A17EF1-67C1-0D4A-28AD-445CEE2F75EE}"/>
          </ac:spMkLst>
        </pc:spChg>
        <pc:spChg chg="mod">
          <ac:chgData name="Bruna Simões" userId="S::brunams21@ua.pt::3af4e3a0-4f69-431f-a415-688627c54991" providerId="AD" clId="Web-{7930D5E7-19B8-2F22-1722-B711EB64AA47}" dt="2023-02-27T16:50:13.470" v="112" actId="1076"/>
          <ac:spMkLst>
            <pc:docMk/>
            <pc:sldMk cId="2399333934" sldId="368"/>
            <ac:spMk id="5" creationId="{7954B42A-FB5D-1C57-F6AD-0EB32B5D5A96}"/>
          </ac:spMkLst>
        </pc:spChg>
        <pc:spChg chg="mod">
          <ac:chgData name="Bruna Simões" userId="S::brunams21@ua.pt::3af4e3a0-4f69-431f-a415-688627c54991" providerId="AD" clId="Web-{7930D5E7-19B8-2F22-1722-B711EB64AA47}" dt="2023-02-27T16:50:13.454" v="110" actId="1076"/>
          <ac:spMkLst>
            <pc:docMk/>
            <pc:sldMk cId="2399333934" sldId="368"/>
            <ac:spMk id="6" creationId="{B5679BBA-1056-D083-403D-DBF3CA1EB0B8}"/>
          </ac:spMkLst>
        </pc:spChg>
        <pc:spChg chg="mod">
          <ac:chgData name="Bruna Simões" userId="S::brunams21@ua.pt::3af4e3a0-4f69-431f-a415-688627c54991" providerId="AD" clId="Web-{7930D5E7-19B8-2F22-1722-B711EB64AA47}" dt="2023-02-27T16:50:13.454" v="111" actId="1076"/>
          <ac:spMkLst>
            <pc:docMk/>
            <pc:sldMk cId="2399333934" sldId="368"/>
            <ac:spMk id="8" creationId="{473C6D97-96C4-E701-9EF1-62720920C233}"/>
          </ac:spMkLst>
        </pc:spChg>
        <pc:spChg chg="mod">
          <ac:chgData name="Bruna Simões" userId="S::brunams21@ua.pt::3af4e3a0-4f69-431f-a415-688627c54991" providerId="AD" clId="Web-{7930D5E7-19B8-2F22-1722-B711EB64AA47}" dt="2023-02-27T16:50:40.221" v="117" actId="1076"/>
          <ac:spMkLst>
            <pc:docMk/>
            <pc:sldMk cId="2399333934" sldId="368"/>
            <ac:spMk id="9" creationId="{B4C6B3AA-01EF-A140-B721-3FC6E5E13364}"/>
          </ac:spMkLst>
        </pc:spChg>
        <pc:spChg chg="mod">
          <ac:chgData name="Bruna Simões" userId="S::brunams21@ua.pt::3af4e3a0-4f69-431f-a415-688627c54991" providerId="AD" clId="Web-{7930D5E7-19B8-2F22-1722-B711EB64AA47}" dt="2023-02-27T16:50:40.221" v="118" actId="1076"/>
          <ac:spMkLst>
            <pc:docMk/>
            <pc:sldMk cId="2399333934" sldId="368"/>
            <ac:spMk id="13" creationId="{1F72501F-D403-BCEC-0578-3FFBB946BE6F}"/>
          </ac:spMkLst>
        </pc:spChg>
        <pc:picChg chg="add del mod">
          <ac:chgData name="Bruna Simões" userId="S::brunams21@ua.pt::3af4e3a0-4f69-431f-a415-688627c54991" providerId="AD" clId="Web-{7930D5E7-19B8-2F22-1722-B711EB64AA47}" dt="2023-02-27T17:31:28.841" v="167"/>
          <ac:picMkLst>
            <pc:docMk/>
            <pc:sldMk cId="2399333934" sldId="368"/>
            <ac:picMk id="3" creationId="{F5CA74DC-E2BE-F382-615D-E67D47F6848E}"/>
          </ac:picMkLst>
        </pc:picChg>
        <pc:picChg chg="add mod">
          <ac:chgData name="Bruna Simões" userId="S::brunams21@ua.pt::3af4e3a0-4f69-431f-a415-688627c54991" providerId="AD" clId="Web-{7930D5E7-19B8-2F22-1722-B711EB64AA47}" dt="2023-02-27T17:36:49.391" v="213" actId="1076"/>
          <ac:picMkLst>
            <pc:docMk/>
            <pc:sldMk cId="2399333934" sldId="368"/>
            <ac:picMk id="4" creationId="{A16BF8DF-B0DA-E383-BCCA-AC92F41CA624}"/>
          </ac:picMkLst>
        </pc:picChg>
        <pc:picChg chg="add del mod">
          <ac:chgData name="Bruna Simões" userId="S::brunams21@ua.pt::3af4e3a0-4f69-431f-a415-688627c54991" providerId="AD" clId="Web-{7930D5E7-19B8-2F22-1722-B711EB64AA47}" dt="2023-02-27T14:28:49.751" v="79"/>
          <ac:picMkLst>
            <pc:docMk/>
            <pc:sldMk cId="2399333934" sldId="368"/>
            <ac:picMk id="7" creationId="{226A7EE2-940E-3FCF-3B93-CB07D3D528E1}"/>
          </ac:picMkLst>
        </pc:picChg>
      </pc:sldChg>
      <pc:sldChg chg="addSp delSp modSp mod setBg">
        <pc:chgData name="Bruna Simões" userId="S::brunams21@ua.pt::3af4e3a0-4f69-431f-a415-688627c54991" providerId="AD" clId="Web-{7930D5E7-19B8-2F22-1722-B711EB64AA47}" dt="2023-02-27T17:36:23.858" v="211" actId="1076"/>
        <pc:sldMkLst>
          <pc:docMk/>
          <pc:sldMk cId="391259847" sldId="369"/>
        </pc:sldMkLst>
        <pc:spChg chg="mod">
          <ac:chgData name="Bruna Simões" userId="S::brunams21@ua.pt::3af4e3a0-4f69-431f-a415-688627c54991" providerId="AD" clId="Web-{7930D5E7-19B8-2F22-1722-B711EB64AA47}" dt="2023-02-27T17:36:11.857" v="208" actId="1076"/>
          <ac:spMkLst>
            <pc:docMk/>
            <pc:sldMk cId="391259847" sldId="369"/>
            <ac:spMk id="2" creationId="{73701150-3473-C6AE-2704-58D6AB0FA1AC}"/>
          </ac:spMkLst>
        </pc:spChg>
        <pc:spChg chg="mod">
          <ac:chgData name="Bruna Simões" userId="S::brunams21@ua.pt::3af4e3a0-4f69-431f-a415-688627c54991" providerId="AD" clId="Web-{7930D5E7-19B8-2F22-1722-B711EB64AA47}" dt="2023-02-27T17:36:23.858" v="209" actId="1076"/>
          <ac:spMkLst>
            <pc:docMk/>
            <pc:sldMk cId="391259847" sldId="369"/>
            <ac:spMk id="5" creationId="{2837CCFA-10CD-4000-C1D7-390F5D67E56C}"/>
          </ac:spMkLst>
        </pc:spChg>
        <pc:spChg chg="mod">
          <ac:chgData name="Bruna Simões" userId="S::brunams21@ua.pt::3af4e3a0-4f69-431f-a415-688627c54991" providerId="AD" clId="Web-{7930D5E7-19B8-2F22-1722-B711EB64AA47}" dt="2023-02-27T17:36:23.858" v="210" actId="1076"/>
          <ac:spMkLst>
            <pc:docMk/>
            <pc:sldMk cId="391259847" sldId="369"/>
            <ac:spMk id="6" creationId="{BAC8CB6C-D2F7-CC00-C27A-27ED4F5F44C3}"/>
          </ac:spMkLst>
        </pc:spChg>
        <pc:spChg chg="mod">
          <ac:chgData name="Bruna Simões" userId="S::brunams21@ua.pt::3af4e3a0-4f69-431f-a415-688627c54991" providerId="AD" clId="Web-{7930D5E7-19B8-2F22-1722-B711EB64AA47}" dt="2023-02-27T17:36:23.858" v="211" actId="1076"/>
          <ac:spMkLst>
            <pc:docMk/>
            <pc:sldMk cId="391259847" sldId="369"/>
            <ac:spMk id="8" creationId="{D6933BA9-D172-6A54-1D2B-51A64A04A5E5}"/>
          </ac:spMkLst>
        </pc:spChg>
        <pc:spChg chg="add del mod ord">
          <ac:chgData name="Bruna Simões" userId="S::brunams21@ua.pt::3af4e3a0-4f69-431f-a415-688627c54991" providerId="AD" clId="Web-{7930D5E7-19B8-2F22-1722-B711EB64AA47}" dt="2023-02-27T17:34:29.992" v="194"/>
          <ac:spMkLst>
            <pc:docMk/>
            <pc:sldMk cId="391259847" sldId="369"/>
            <ac:spMk id="11" creationId="{35D3B7D7-9083-2BAF-2373-40A51DA70969}"/>
          </ac:spMkLst>
        </pc:spChg>
        <pc:spChg chg="add mod ord">
          <ac:chgData name="Bruna Simões" userId="S::brunams21@ua.pt::3af4e3a0-4f69-431f-a415-688627c54991" providerId="AD" clId="Web-{7930D5E7-19B8-2F22-1722-B711EB64AA47}" dt="2023-02-27T17:36:04.576" v="207"/>
          <ac:spMkLst>
            <pc:docMk/>
            <pc:sldMk cId="391259847" sldId="369"/>
            <ac:spMk id="12" creationId="{B0A5D19D-2F14-6802-002B-9E6CDEABF7A0}"/>
          </ac:spMkLst>
        </pc:spChg>
        <pc:picChg chg="add del mod">
          <ac:chgData name="Bruna Simões" userId="S::brunams21@ua.pt::3af4e3a0-4f69-431f-a415-688627c54991" providerId="AD" clId="Web-{7930D5E7-19B8-2F22-1722-B711EB64AA47}" dt="2023-02-27T17:31:24.841" v="166"/>
          <ac:picMkLst>
            <pc:docMk/>
            <pc:sldMk cId="391259847" sldId="369"/>
            <ac:picMk id="3" creationId="{73B1D288-3678-BE61-8910-B606C8D01DEE}"/>
          </ac:picMkLst>
        </pc:picChg>
        <pc:picChg chg="add del mod">
          <ac:chgData name="Bruna Simões" userId="S::brunams21@ua.pt::3af4e3a0-4f69-431f-a415-688627c54991" providerId="AD" clId="Web-{7930D5E7-19B8-2F22-1722-B711EB64AA47}" dt="2023-02-27T17:26:19.432" v="139"/>
          <ac:picMkLst>
            <pc:docMk/>
            <pc:sldMk cId="391259847" sldId="369"/>
            <ac:picMk id="7" creationId="{A31DB3AD-2F2D-2E82-BB45-C662177A5CEF}"/>
          </ac:picMkLst>
        </pc:picChg>
        <pc:picChg chg="add del mod ord modCrop">
          <ac:chgData name="Bruna Simões" userId="S::brunams21@ua.pt::3af4e3a0-4f69-431f-a415-688627c54991" providerId="AD" clId="Web-{7930D5E7-19B8-2F22-1722-B711EB64AA47}" dt="2023-02-27T17:30:35.400" v="158"/>
          <ac:picMkLst>
            <pc:docMk/>
            <pc:sldMk cId="391259847" sldId="369"/>
            <ac:picMk id="9" creationId="{8C5C74BA-185E-0988-9C7B-167CB84A12E1}"/>
          </ac:picMkLst>
        </pc:picChg>
        <pc:picChg chg="add mod ord modCrop">
          <ac:chgData name="Bruna Simões" userId="S::brunams21@ua.pt::3af4e3a0-4f69-431f-a415-688627c54991" providerId="AD" clId="Web-{7930D5E7-19B8-2F22-1722-B711EB64AA47}" dt="2023-02-27T17:36:01.107" v="206" actId="1076"/>
          <ac:picMkLst>
            <pc:docMk/>
            <pc:sldMk cId="391259847" sldId="369"/>
            <ac:picMk id="10" creationId="{DB543C19-81E2-9AC1-A27C-1C1A95F4C592}"/>
          </ac:picMkLst>
        </pc:picChg>
      </pc:sldChg>
      <pc:sldChg chg="modSp">
        <pc:chgData name="Bruna Simões" userId="S::brunams21@ua.pt::3af4e3a0-4f69-431f-a415-688627c54991" providerId="AD" clId="Web-{7930D5E7-19B8-2F22-1722-B711EB64AA47}" dt="2023-02-27T17:11:50.584" v="135"/>
        <pc:sldMkLst>
          <pc:docMk/>
          <pc:sldMk cId="756941622" sldId="379"/>
        </pc:sldMkLst>
        <pc:graphicFrameChg chg="mod modGraphic">
          <ac:chgData name="Bruna Simões" userId="S::brunams21@ua.pt::3af4e3a0-4f69-431f-a415-688627c54991" providerId="AD" clId="Web-{7930D5E7-19B8-2F22-1722-B711EB64AA47}" dt="2023-02-27T17:11:50.584" v="135"/>
          <ac:graphicFrameMkLst>
            <pc:docMk/>
            <pc:sldMk cId="756941622" sldId="379"/>
            <ac:graphicFrameMk id="4" creationId="{DD9C43A5-720B-0B4D-9668-19BF736C876F}"/>
          </ac:graphicFrameMkLst>
        </pc:graphicFrameChg>
      </pc:sldChg>
    </pc:docChg>
  </pc:docChgLst>
  <pc:docChgLst>
    <pc:chgData name="André Butuc" userId="5baa6f23-1d54-499c-9054-5ca7e9a8b4f5" providerId="ADAL" clId="{9891331A-898B-5B47-9BD7-123C51022FDD}"/>
    <pc:docChg chg="custSel modSld">
      <pc:chgData name="André Butuc" userId="5baa6f23-1d54-499c-9054-5ca7e9a8b4f5" providerId="ADAL" clId="{9891331A-898B-5B47-9BD7-123C51022FDD}" dt="2023-03-12T17:04:28.396" v="1" actId="478"/>
      <pc:docMkLst>
        <pc:docMk/>
      </pc:docMkLst>
      <pc:sldChg chg="addSp delSp modSp mod">
        <pc:chgData name="André Butuc" userId="5baa6f23-1d54-499c-9054-5ca7e9a8b4f5" providerId="ADAL" clId="{9891331A-898B-5B47-9BD7-123C51022FDD}" dt="2023-03-12T17:04:28.396" v="1" actId="478"/>
        <pc:sldMkLst>
          <pc:docMk/>
          <pc:sldMk cId="2920368372" sldId="348"/>
        </pc:sldMkLst>
        <pc:spChg chg="add del mod">
          <ac:chgData name="André Butuc" userId="5baa6f23-1d54-499c-9054-5ca7e9a8b4f5" providerId="ADAL" clId="{9891331A-898B-5B47-9BD7-123C51022FDD}" dt="2023-03-12T17:04:28.396" v="1" actId="478"/>
          <ac:spMkLst>
            <pc:docMk/>
            <pc:sldMk cId="2920368372" sldId="348"/>
            <ac:spMk id="6" creationId="{961FEFCF-05C1-8740-A291-17B9EDAFA955}"/>
          </ac:spMkLst>
        </pc:spChg>
      </pc:sldChg>
    </pc:docChg>
  </pc:docChgLst>
  <pc:docChgLst>
    <pc:chgData name="Bruna Simões" userId="S::brunams21@ua.pt::3af4e3a0-4f69-431f-a415-688627c54991" providerId="AD" clId="Web-{59508418-8273-F96F-491E-994E2ADE4F42}"/>
    <pc:docChg chg="modSld">
      <pc:chgData name="Bruna Simões" userId="S::brunams21@ua.pt::3af4e3a0-4f69-431f-a415-688627c54991" providerId="AD" clId="Web-{59508418-8273-F96F-491E-994E2ADE4F42}" dt="2023-03-13T23:40:55.869" v="29" actId="14100"/>
      <pc:docMkLst>
        <pc:docMk/>
      </pc:docMkLst>
      <pc:sldChg chg="addSp delSp modSp">
        <pc:chgData name="Bruna Simões" userId="S::brunams21@ua.pt::3af4e3a0-4f69-431f-a415-688627c54991" providerId="AD" clId="Web-{59508418-8273-F96F-491E-994E2ADE4F42}" dt="2023-03-13T23:40:55.869" v="29" actId="14100"/>
        <pc:sldMkLst>
          <pc:docMk/>
          <pc:sldMk cId="487639531" sldId="408"/>
        </pc:sldMkLst>
        <pc:spChg chg="add del mod">
          <ac:chgData name="Bruna Simões" userId="S::brunams21@ua.pt::3af4e3a0-4f69-431f-a415-688627c54991" providerId="AD" clId="Web-{59508418-8273-F96F-491E-994E2ADE4F42}" dt="2023-03-13T23:07:37.312" v="8"/>
          <ac:spMkLst>
            <pc:docMk/>
            <pc:sldMk cId="487639531" sldId="408"/>
            <ac:spMk id="10" creationId="{361D18B1-ED2C-31EB-7D43-A0AE2059A8AF}"/>
          </ac:spMkLst>
        </pc:spChg>
        <pc:spChg chg="add mod">
          <ac:chgData name="Bruna Simões" userId="S::brunams21@ua.pt::3af4e3a0-4f69-431f-a415-688627c54991" providerId="AD" clId="Web-{59508418-8273-F96F-491E-994E2ADE4F42}" dt="2023-03-13T23:39:48.101" v="24" actId="1076"/>
          <ac:spMkLst>
            <pc:docMk/>
            <pc:sldMk cId="487639531" sldId="408"/>
            <ac:spMk id="13" creationId="{CCE63567-2B06-4C8A-0CD1-0E4DBF0F994F}"/>
          </ac:spMkLst>
        </pc:spChg>
        <pc:spChg chg="add del mod">
          <ac:chgData name="Bruna Simões" userId="S::brunams21@ua.pt::3af4e3a0-4f69-431f-a415-688627c54991" providerId="AD" clId="Web-{59508418-8273-F96F-491E-994E2ADE4F42}" dt="2023-03-13T23:08:49.768" v="20"/>
          <ac:spMkLst>
            <pc:docMk/>
            <pc:sldMk cId="487639531" sldId="408"/>
            <ac:spMk id="14" creationId="{732D234E-C7BC-6388-26E0-F22D76675DAC}"/>
          </ac:spMkLst>
        </pc:spChg>
        <pc:spChg chg="add mod">
          <ac:chgData name="Bruna Simões" userId="S::brunams21@ua.pt::3af4e3a0-4f69-431f-a415-688627c54991" providerId="AD" clId="Web-{59508418-8273-F96F-491E-994E2ADE4F42}" dt="2023-03-13T23:39:54.570" v="25" actId="1076"/>
          <ac:spMkLst>
            <pc:docMk/>
            <pc:sldMk cId="487639531" sldId="408"/>
            <ac:spMk id="15" creationId="{3A7F503A-0DF0-91D5-57B1-2D933DF4615A}"/>
          </ac:spMkLst>
        </pc:spChg>
        <pc:graphicFrameChg chg="del">
          <ac:chgData name="Bruna Simões" userId="S::brunams21@ua.pt::3af4e3a0-4f69-431f-a415-688627c54991" providerId="AD" clId="Web-{59508418-8273-F96F-491E-994E2ADE4F42}" dt="2023-03-13T23:08:10.548" v="16"/>
          <ac:graphicFrameMkLst>
            <pc:docMk/>
            <pc:sldMk cId="487639531" sldId="408"/>
            <ac:graphicFrameMk id="2" creationId="{1B1CBF72-4788-5253-C711-8D764A89563A}"/>
          </ac:graphicFrameMkLst>
        </pc:graphicFrameChg>
        <pc:graphicFrameChg chg="del">
          <ac:chgData name="Bruna Simões" userId="S::brunams21@ua.pt::3af4e3a0-4f69-431f-a415-688627c54991" providerId="AD" clId="Web-{59508418-8273-F96F-491E-994E2ADE4F42}" dt="2023-03-13T23:05:50.787" v="0"/>
          <ac:graphicFrameMkLst>
            <pc:docMk/>
            <pc:sldMk cId="487639531" sldId="408"/>
            <ac:graphicFrameMk id="4" creationId="{4D4A30E8-A9EA-B090-8B55-6805ED53CC46}"/>
          </ac:graphicFrameMkLst>
        </pc:graphicFrameChg>
        <pc:picChg chg="mod">
          <ac:chgData name="Bruna Simões" userId="S::brunams21@ua.pt::3af4e3a0-4f69-431f-a415-688627c54991" providerId="AD" clId="Web-{59508418-8273-F96F-491E-994E2ADE4F42}" dt="2023-03-13T23:40:45.306" v="28" actId="14100"/>
          <ac:picMkLst>
            <pc:docMk/>
            <pc:sldMk cId="487639531" sldId="408"/>
            <ac:picMk id="9" creationId="{269ABE10-33FA-AFEB-BCEA-B0F7DD54E5AF}"/>
          </ac:picMkLst>
        </pc:picChg>
        <pc:picChg chg="mod">
          <ac:chgData name="Bruna Simões" userId="S::brunams21@ua.pt::3af4e3a0-4f69-431f-a415-688627c54991" providerId="AD" clId="Web-{59508418-8273-F96F-491E-994E2ADE4F42}" dt="2023-03-13T23:40:55.869" v="29" actId="14100"/>
          <ac:picMkLst>
            <pc:docMk/>
            <pc:sldMk cId="487639531" sldId="408"/>
            <ac:picMk id="11" creationId="{D2198C51-D805-3E31-F479-192BB86AD3E7}"/>
          </ac:picMkLst>
        </pc:picChg>
      </pc:sldChg>
    </pc:docChg>
  </pc:docChgLst>
  <pc:docChgLst>
    <pc:chgData name="André Butuc" userId="5baa6f23-1d54-499c-9054-5ca7e9a8b4f5" providerId="ADAL" clId="{3E6CB088-7E7B-474E-8F6C-7A24F6A16A13}"/>
    <pc:docChg chg="undo redo custSel addSld modSld">
      <pc:chgData name="André Butuc" userId="5baa6f23-1d54-499c-9054-5ca7e9a8b4f5" providerId="ADAL" clId="{3E6CB088-7E7B-474E-8F6C-7A24F6A16A13}" dt="2023-03-14T01:47:32.529" v="1565" actId="20577"/>
      <pc:docMkLst>
        <pc:docMk/>
      </pc:docMkLst>
      <pc:sldChg chg="addSp delSp modSp mod">
        <pc:chgData name="André Butuc" userId="5baa6f23-1d54-499c-9054-5ca7e9a8b4f5" providerId="ADAL" clId="{3E6CB088-7E7B-474E-8F6C-7A24F6A16A13}" dt="2023-03-13T17:27:05.885" v="935" actId="20577"/>
        <pc:sldMkLst>
          <pc:docMk/>
          <pc:sldMk cId="2920368372" sldId="348"/>
        </pc:sldMkLst>
        <pc:spChg chg="add del">
          <ac:chgData name="André Butuc" userId="5baa6f23-1d54-499c-9054-5ca7e9a8b4f5" providerId="ADAL" clId="{3E6CB088-7E7B-474E-8F6C-7A24F6A16A13}" dt="2023-03-13T17:26:59.872" v="932" actId="478"/>
          <ac:spMkLst>
            <pc:docMk/>
            <pc:sldMk cId="2920368372" sldId="348"/>
            <ac:spMk id="6" creationId="{82FCC24A-0893-4AF2-941C-C2033FB35FA6}"/>
          </ac:spMkLst>
        </pc:spChg>
        <pc:spChg chg="add del mod">
          <ac:chgData name="André Butuc" userId="5baa6f23-1d54-499c-9054-5ca7e9a8b4f5" providerId="ADAL" clId="{3E6CB088-7E7B-474E-8F6C-7A24F6A16A13}" dt="2023-03-13T17:27:05.885" v="935" actId="20577"/>
          <ac:spMkLst>
            <pc:docMk/>
            <pc:sldMk cId="2920368372" sldId="348"/>
            <ac:spMk id="16" creationId="{A2ED2EC2-CC4B-9548-BAE1-53E7A04BDCAB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27:13.394" v="938" actId="20577"/>
        <pc:sldMkLst>
          <pc:docMk/>
          <pc:sldMk cId="945665083" sldId="383"/>
        </pc:sldMkLst>
        <pc:spChg chg="del">
          <ac:chgData name="André Butuc" userId="5baa6f23-1d54-499c-9054-5ca7e9a8b4f5" providerId="ADAL" clId="{3E6CB088-7E7B-474E-8F6C-7A24F6A16A13}" dt="2023-03-13T17:27:11.035" v="936" actId="478"/>
          <ac:spMkLst>
            <pc:docMk/>
            <pc:sldMk cId="945665083" sldId="383"/>
            <ac:spMk id="5" creationId="{1921A8BF-D776-F7B0-8E4C-DF92E2F5B637}"/>
          </ac:spMkLst>
        </pc:spChg>
        <pc:spChg chg="add mod">
          <ac:chgData name="André Butuc" userId="5baa6f23-1d54-499c-9054-5ca7e9a8b4f5" providerId="ADAL" clId="{3E6CB088-7E7B-474E-8F6C-7A24F6A16A13}" dt="2023-03-13T17:27:13.394" v="938" actId="20577"/>
          <ac:spMkLst>
            <pc:docMk/>
            <pc:sldMk cId="945665083" sldId="383"/>
            <ac:spMk id="9" creationId="{4B4A3FC2-A011-1047-BCB1-6E2F40F45BEC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30:00.426" v="1043" actId="20577"/>
        <pc:sldMkLst>
          <pc:docMk/>
          <pc:sldMk cId="1186151206" sldId="385"/>
        </pc:sldMkLst>
        <pc:spChg chg="del">
          <ac:chgData name="André Butuc" userId="5baa6f23-1d54-499c-9054-5ca7e9a8b4f5" providerId="ADAL" clId="{3E6CB088-7E7B-474E-8F6C-7A24F6A16A13}" dt="2023-03-13T17:29:50.964" v="1035" actId="478"/>
          <ac:spMkLst>
            <pc:docMk/>
            <pc:sldMk cId="1186151206" sldId="385"/>
            <ac:spMk id="3" creationId="{45FAA693-5A3B-35AE-4936-3D12F938BF45}"/>
          </ac:spMkLst>
        </pc:spChg>
        <pc:spChg chg="add mod">
          <ac:chgData name="André Butuc" userId="5baa6f23-1d54-499c-9054-5ca7e9a8b4f5" providerId="ADAL" clId="{3E6CB088-7E7B-474E-8F6C-7A24F6A16A13}" dt="2023-03-13T17:30:00.426" v="1043" actId="20577"/>
          <ac:spMkLst>
            <pc:docMk/>
            <pc:sldMk cId="1186151206" sldId="385"/>
            <ac:spMk id="6" creationId="{F10BD3CB-9D76-B24E-A336-78C2E5DF3B5E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29:47.785" v="1034" actId="207"/>
        <pc:sldMkLst>
          <pc:docMk/>
          <pc:sldMk cId="1366228599" sldId="386"/>
        </pc:sldMkLst>
        <pc:spChg chg="del">
          <ac:chgData name="André Butuc" userId="5baa6f23-1d54-499c-9054-5ca7e9a8b4f5" providerId="ADAL" clId="{3E6CB088-7E7B-474E-8F6C-7A24F6A16A13}" dt="2023-03-13T17:29:43.423" v="1028" actId="478"/>
          <ac:spMkLst>
            <pc:docMk/>
            <pc:sldMk cId="1366228599" sldId="386"/>
            <ac:spMk id="3" creationId="{411F0793-3443-964F-85CC-E581F33D59C2}"/>
          </ac:spMkLst>
        </pc:spChg>
        <pc:spChg chg="add mod">
          <ac:chgData name="André Butuc" userId="5baa6f23-1d54-499c-9054-5ca7e9a8b4f5" providerId="ADAL" clId="{3E6CB088-7E7B-474E-8F6C-7A24F6A16A13}" dt="2023-03-13T17:29:47.785" v="1034" actId="207"/>
          <ac:spMkLst>
            <pc:docMk/>
            <pc:sldMk cId="1366228599" sldId="386"/>
            <ac:spMk id="5" creationId="{AB3A6828-12B6-E141-BB8D-FD9F79DDC2E8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30:09.527" v="1047" actId="20577"/>
        <pc:sldMkLst>
          <pc:docMk/>
          <pc:sldMk cId="3103204702" sldId="387"/>
        </pc:sldMkLst>
        <pc:spChg chg="del">
          <ac:chgData name="André Butuc" userId="5baa6f23-1d54-499c-9054-5ca7e9a8b4f5" providerId="ADAL" clId="{3E6CB088-7E7B-474E-8F6C-7A24F6A16A13}" dt="2023-03-13T17:30:07.964" v="1044" actId="478"/>
          <ac:spMkLst>
            <pc:docMk/>
            <pc:sldMk cId="3103204702" sldId="387"/>
            <ac:spMk id="3" creationId="{75520A7F-847D-39B9-7A19-34ECB01C1531}"/>
          </ac:spMkLst>
        </pc:spChg>
        <pc:spChg chg="add mod">
          <ac:chgData name="André Butuc" userId="5baa6f23-1d54-499c-9054-5ca7e9a8b4f5" providerId="ADAL" clId="{3E6CB088-7E7B-474E-8F6C-7A24F6A16A13}" dt="2023-03-13T17:30:09.527" v="1047" actId="20577"/>
          <ac:spMkLst>
            <pc:docMk/>
            <pc:sldMk cId="3103204702" sldId="387"/>
            <ac:spMk id="6" creationId="{7E7587DC-0737-CB4F-A36F-9A1DBB3FE573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30:15.474" v="1053" actId="20577"/>
        <pc:sldMkLst>
          <pc:docMk/>
          <pc:sldMk cId="1384844078" sldId="388"/>
        </pc:sldMkLst>
        <pc:spChg chg="del">
          <ac:chgData name="André Butuc" userId="5baa6f23-1d54-499c-9054-5ca7e9a8b4f5" providerId="ADAL" clId="{3E6CB088-7E7B-474E-8F6C-7A24F6A16A13}" dt="2023-03-13T17:30:13.364" v="1048" actId="478"/>
          <ac:spMkLst>
            <pc:docMk/>
            <pc:sldMk cId="1384844078" sldId="388"/>
            <ac:spMk id="4" creationId="{DA611D3F-9122-856D-144D-E94B87633040}"/>
          </ac:spMkLst>
        </pc:spChg>
        <pc:spChg chg="add mod">
          <ac:chgData name="André Butuc" userId="5baa6f23-1d54-499c-9054-5ca7e9a8b4f5" providerId="ADAL" clId="{3E6CB088-7E7B-474E-8F6C-7A24F6A16A13}" dt="2023-03-13T17:30:15.474" v="1053" actId="20577"/>
          <ac:spMkLst>
            <pc:docMk/>
            <pc:sldMk cId="1384844078" sldId="388"/>
            <ac:spMk id="7" creationId="{611F218C-084E-FB49-9612-C7564A5FF653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30:22.500" v="1059" actId="20577"/>
        <pc:sldMkLst>
          <pc:docMk/>
          <pc:sldMk cId="3107026239" sldId="389"/>
        </pc:sldMkLst>
        <pc:spChg chg="del">
          <ac:chgData name="André Butuc" userId="5baa6f23-1d54-499c-9054-5ca7e9a8b4f5" providerId="ADAL" clId="{3E6CB088-7E7B-474E-8F6C-7A24F6A16A13}" dt="2023-03-13T17:30:18.924" v="1054" actId="478"/>
          <ac:spMkLst>
            <pc:docMk/>
            <pc:sldMk cId="3107026239" sldId="389"/>
            <ac:spMk id="3" creationId="{1EA06055-6968-595C-764D-F1B4A9582501}"/>
          </ac:spMkLst>
        </pc:spChg>
        <pc:spChg chg="add mod">
          <ac:chgData name="André Butuc" userId="5baa6f23-1d54-499c-9054-5ca7e9a8b4f5" providerId="ADAL" clId="{3E6CB088-7E7B-474E-8F6C-7A24F6A16A13}" dt="2023-03-13T17:30:22.500" v="1059" actId="20577"/>
          <ac:spMkLst>
            <pc:docMk/>
            <pc:sldMk cId="3107026239" sldId="389"/>
            <ac:spMk id="5" creationId="{10C0929D-15B3-7743-BF30-0082C6E0BD7F}"/>
          </ac:spMkLst>
        </pc:spChg>
      </pc:sldChg>
      <pc:sldChg chg="addSp delSp modSp mod">
        <pc:chgData name="André Butuc" userId="5baa6f23-1d54-499c-9054-5ca7e9a8b4f5" providerId="ADAL" clId="{3E6CB088-7E7B-474E-8F6C-7A24F6A16A13}" dt="2023-03-14T01:46:28.325" v="1559" actId="20577"/>
        <pc:sldMkLst>
          <pc:docMk/>
          <pc:sldMk cId="3452800012" sldId="391"/>
        </pc:sldMkLst>
        <pc:spChg chg="del">
          <ac:chgData name="André Butuc" userId="5baa6f23-1d54-499c-9054-5ca7e9a8b4f5" providerId="ADAL" clId="{3E6CB088-7E7B-474E-8F6C-7A24F6A16A13}" dt="2023-03-13T17:30:33.114" v="1064" actId="478"/>
          <ac:spMkLst>
            <pc:docMk/>
            <pc:sldMk cId="3452800012" sldId="391"/>
            <ac:spMk id="2" creationId="{7E49BFC8-C467-2E13-6516-116B2FCCA235}"/>
          </ac:spMkLst>
        </pc:spChg>
        <pc:spChg chg="add mod">
          <ac:chgData name="André Butuc" userId="5baa6f23-1d54-499c-9054-5ca7e9a8b4f5" providerId="ADAL" clId="{3E6CB088-7E7B-474E-8F6C-7A24F6A16A13}" dt="2023-03-14T01:46:28.325" v="1559" actId="20577"/>
          <ac:spMkLst>
            <pc:docMk/>
            <pc:sldMk cId="3452800012" sldId="391"/>
            <ac:spMk id="30" creationId="{45F3D4C2-1353-BE48-84E7-71D040003C5C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30:29.732" v="1063" actId="20577"/>
        <pc:sldMkLst>
          <pc:docMk/>
          <pc:sldMk cId="727078166" sldId="392"/>
        </pc:sldMkLst>
        <pc:spChg chg="del">
          <ac:chgData name="André Butuc" userId="5baa6f23-1d54-499c-9054-5ca7e9a8b4f5" providerId="ADAL" clId="{3E6CB088-7E7B-474E-8F6C-7A24F6A16A13}" dt="2023-03-13T17:30:27.166" v="1060" actId="478"/>
          <ac:spMkLst>
            <pc:docMk/>
            <pc:sldMk cId="727078166" sldId="392"/>
            <ac:spMk id="2" creationId="{1B3AB45C-9024-B5A7-A400-8956434C1005}"/>
          </ac:spMkLst>
        </pc:spChg>
        <pc:spChg chg="add mod">
          <ac:chgData name="André Butuc" userId="5baa6f23-1d54-499c-9054-5ca7e9a8b4f5" providerId="ADAL" clId="{3E6CB088-7E7B-474E-8F6C-7A24F6A16A13}" dt="2023-03-13T17:30:29.732" v="1063" actId="20577"/>
          <ac:spMkLst>
            <pc:docMk/>
            <pc:sldMk cId="727078166" sldId="392"/>
            <ac:spMk id="36" creationId="{B9252958-7D42-E143-B8C0-9AF995DC82BA}"/>
          </ac:spMkLst>
        </pc:spChg>
      </pc:sldChg>
      <pc:sldChg chg="addSp delSp modSp new mod modNotesTx">
        <pc:chgData name="André Butuc" userId="5baa6f23-1d54-499c-9054-5ca7e9a8b4f5" providerId="ADAL" clId="{3E6CB088-7E7B-474E-8F6C-7A24F6A16A13}" dt="2023-03-14T01:47:16.769" v="1561" actId="20577"/>
        <pc:sldMkLst>
          <pc:docMk/>
          <pc:sldMk cId="451473721" sldId="393"/>
        </pc:sldMkLst>
        <pc:spChg chg="mod">
          <ac:chgData name="André Butuc" userId="5baa6f23-1d54-499c-9054-5ca7e9a8b4f5" providerId="ADAL" clId="{3E6CB088-7E7B-474E-8F6C-7A24F6A16A13}" dt="2023-03-12T23:54:15.062" v="10" actId="790"/>
          <ac:spMkLst>
            <pc:docMk/>
            <pc:sldMk cId="451473721" sldId="393"/>
            <ac:spMk id="2" creationId="{61D49E74-17DE-9242-97DF-ADC56DA85A31}"/>
          </ac:spMkLst>
        </pc:spChg>
        <pc:spChg chg="mod">
          <ac:chgData name="André Butuc" userId="5baa6f23-1d54-499c-9054-5ca7e9a8b4f5" providerId="ADAL" clId="{3E6CB088-7E7B-474E-8F6C-7A24F6A16A13}" dt="2023-03-13T17:19:37.135" v="925" actId="1035"/>
          <ac:spMkLst>
            <pc:docMk/>
            <pc:sldMk cId="451473721" sldId="393"/>
            <ac:spMk id="3" creationId="{112BD825-6636-6B92-27EE-D899CB863D73}"/>
          </ac:spMkLst>
        </pc:spChg>
        <pc:spChg chg="del">
          <ac:chgData name="André Butuc" userId="5baa6f23-1d54-499c-9054-5ca7e9a8b4f5" providerId="ADAL" clId="{3E6CB088-7E7B-474E-8F6C-7A24F6A16A13}" dt="2023-03-12T23:51:49.759" v="7" actId="478"/>
          <ac:spMkLst>
            <pc:docMk/>
            <pc:sldMk cId="451473721" sldId="393"/>
            <ac:spMk id="3" creationId="{C4386559-01B3-E448-BFA5-F6DE115A8B83}"/>
          </ac:spMkLst>
        </pc:spChg>
        <pc:spChg chg="del">
          <ac:chgData name="André Butuc" userId="5baa6f23-1d54-499c-9054-5ca7e9a8b4f5" providerId="ADAL" clId="{3E6CB088-7E7B-474E-8F6C-7A24F6A16A13}" dt="2023-03-12T23:51:50.814" v="8" actId="478"/>
          <ac:spMkLst>
            <pc:docMk/>
            <pc:sldMk cId="451473721" sldId="393"/>
            <ac:spMk id="4" creationId="{2D6B71E3-47CB-9B4A-B95E-0B3AC91DA1AA}"/>
          </ac:spMkLst>
        </pc:spChg>
        <pc:spChg chg="del">
          <ac:chgData name="André Butuc" userId="5baa6f23-1d54-499c-9054-5ca7e9a8b4f5" providerId="ADAL" clId="{3E6CB088-7E7B-474E-8F6C-7A24F6A16A13}" dt="2023-03-12T23:51:52.684" v="9" actId="478"/>
          <ac:spMkLst>
            <pc:docMk/>
            <pc:sldMk cId="451473721" sldId="393"/>
            <ac:spMk id="5" creationId="{62D25A1B-0BFD-2742-A07D-BD8F0502DA1D}"/>
          </ac:spMkLst>
        </pc:spChg>
        <pc:spChg chg="del">
          <ac:chgData name="André Butuc" userId="5baa6f23-1d54-499c-9054-5ca7e9a8b4f5" providerId="ADAL" clId="{3E6CB088-7E7B-474E-8F6C-7A24F6A16A13}" dt="2023-03-12T23:51:52.684" v="9" actId="478"/>
          <ac:spMkLst>
            <pc:docMk/>
            <pc:sldMk cId="451473721" sldId="393"/>
            <ac:spMk id="6" creationId="{D7E177DC-B890-4E42-8A87-BD3ABE222DAB}"/>
          </ac:spMkLst>
        </pc:spChg>
        <pc:spChg chg="del">
          <ac:chgData name="André Butuc" userId="5baa6f23-1d54-499c-9054-5ca7e9a8b4f5" providerId="ADAL" clId="{3E6CB088-7E7B-474E-8F6C-7A24F6A16A13}" dt="2023-03-12T23:51:52.684" v="9" actId="478"/>
          <ac:spMkLst>
            <pc:docMk/>
            <pc:sldMk cId="451473721" sldId="393"/>
            <ac:spMk id="7" creationId="{9663307F-891F-0149-A766-460E104D3746}"/>
          </ac:spMkLst>
        </pc:spChg>
        <pc:spChg chg="del">
          <ac:chgData name="André Butuc" userId="5baa6f23-1d54-499c-9054-5ca7e9a8b4f5" providerId="ADAL" clId="{3E6CB088-7E7B-474E-8F6C-7A24F6A16A13}" dt="2023-03-12T23:51:52.684" v="9" actId="478"/>
          <ac:spMkLst>
            <pc:docMk/>
            <pc:sldMk cId="451473721" sldId="393"/>
            <ac:spMk id="8" creationId="{9270F8CA-3E03-3241-8554-DA4067E05674}"/>
          </ac:spMkLst>
        </pc:spChg>
        <pc:spChg chg="add mod">
          <ac:chgData name="André Butuc" userId="5baa6f23-1d54-499c-9054-5ca7e9a8b4f5" providerId="ADAL" clId="{3E6CB088-7E7B-474E-8F6C-7A24F6A16A13}" dt="2023-03-13T00:03:33.081" v="170" actId="1076"/>
          <ac:spMkLst>
            <pc:docMk/>
            <pc:sldMk cId="451473721" sldId="393"/>
            <ac:spMk id="14" creationId="{171255AE-CE58-D546-93C5-2FAECE6E4FDC}"/>
          </ac:spMkLst>
        </pc:spChg>
        <pc:spChg chg="add mod">
          <ac:chgData name="André Butuc" userId="5baa6f23-1d54-499c-9054-5ca7e9a8b4f5" providerId="ADAL" clId="{3E6CB088-7E7B-474E-8F6C-7A24F6A16A13}" dt="2023-03-13T00:03:35.696" v="171" actId="1076"/>
          <ac:spMkLst>
            <pc:docMk/>
            <pc:sldMk cId="451473721" sldId="393"/>
            <ac:spMk id="15" creationId="{A4BDB32B-5E64-AF4F-ABC2-58EA01F89B36}"/>
          </ac:spMkLst>
        </pc:spChg>
        <pc:spChg chg="add mod">
          <ac:chgData name="André Butuc" userId="5baa6f23-1d54-499c-9054-5ca7e9a8b4f5" providerId="ADAL" clId="{3E6CB088-7E7B-474E-8F6C-7A24F6A16A13}" dt="2023-03-13T00:03:51.899" v="172" actId="1076"/>
          <ac:spMkLst>
            <pc:docMk/>
            <pc:sldMk cId="451473721" sldId="393"/>
            <ac:spMk id="16" creationId="{A68D5009-A075-AC42-88B5-91DE8FC57F4F}"/>
          </ac:spMkLst>
        </pc:spChg>
        <pc:spChg chg="add mod">
          <ac:chgData name="André Butuc" userId="5baa6f23-1d54-499c-9054-5ca7e9a8b4f5" providerId="ADAL" clId="{3E6CB088-7E7B-474E-8F6C-7A24F6A16A13}" dt="2023-03-13T00:03:55.363" v="173" actId="1076"/>
          <ac:spMkLst>
            <pc:docMk/>
            <pc:sldMk cId="451473721" sldId="393"/>
            <ac:spMk id="17" creationId="{DC34F307-C484-5546-9EF8-67C3686844D1}"/>
          </ac:spMkLst>
        </pc:spChg>
        <pc:picChg chg="add mod">
          <ac:chgData name="André Butuc" userId="5baa6f23-1d54-499c-9054-5ca7e9a8b4f5" providerId="ADAL" clId="{3E6CB088-7E7B-474E-8F6C-7A24F6A16A13}" dt="2023-03-13T00:04:29.449" v="183" actId="2085"/>
          <ac:picMkLst>
            <pc:docMk/>
            <pc:sldMk cId="451473721" sldId="393"/>
            <ac:picMk id="10" creationId="{0F25DBC3-FC56-2041-869D-361D6EEBC733}"/>
          </ac:picMkLst>
        </pc:picChg>
        <pc:picChg chg="add mod">
          <ac:chgData name="André Butuc" userId="5baa6f23-1d54-499c-9054-5ca7e9a8b4f5" providerId="ADAL" clId="{3E6CB088-7E7B-474E-8F6C-7A24F6A16A13}" dt="2023-03-13T00:04:27.764" v="182" actId="2085"/>
          <ac:picMkLst>
            <pc:docMk/>
            <pc:sldMk cId="451473721" sldId="393"/>
            <ac:picMk id="11" creationId="{6C1BF2AD-C91D-314B-B141-475BEB32560B}"/>
          </ac:picMkLst>
        </pc:picChg>
        <pc:picChg chg="add mod">
          <ac:chgData name="André Butuc" userId="5baa6f23-1d54-499c-9054-5ca7e9a8b4f5" providerId="ADAL" clId="{3E6CB088-7E7B-474E-8F6C-7A24F6A16A13}" dt="2023-03-13T00:04:25.599" v="181" actId="2085"/>
          <ac:picMkLst>
            <pc:docMk/>
            <pc:sldMk cId="451473721" sldId="393"/>
            <ac:picMk id="12" creationId="{DC54D45A-7D2C-5541-A8D2-35BBF17ED74C}"/>
          </ac:picMkLst>
        </pc:picChg>
        <pc:picChg chg="add mod">
          <ac:chgData name="André Butuc" userId="5baa6f23-1d54-499c-9054-5ca7e9a8b4f5" providerId="ADAL" clId="{3E6CB088-7E7B-474E-8F6C-7A24F6A16A13}" dt="2023-03-13T00:04:22.517" v="180" actId="2085"/>
          <ac:picMkLst>
            <pc:docMk/>
            <pc:sldMk cId="451473721" sldId="393"/>
            <ac:picMk id="13" creationId="{DE46212A-3578-AC4A-B2F6-008631CDDEF7}"/>
          </ac:picMkLst>
        </pc:picChg>
      </pc:sldChg>
      <pc:sldChg chg="addSp delSp modSp new mod modNotesTx">
        <pc:chgData name="André Butuc" userId="5baa6f23-1d54-499c-9054-5ca7e9a8b4f5" providerId="ADAL" clId="{3E6CB088-7E7B-474E-8F6C-7A24F6A16A13}" dt="2023-03-14T01:04:48.492" v="1541" actId="20577"/>
        <pc:sldMkLst>
          <pc:docMk/>
          <pc:sldMk cId="1920833235" sldId="394"/>
        </pc:sldMkLst>
        <pc:spChg chg="del">
          <ac:chgData name="André Butuc" userId="5baa6f23-1d54-499c-9054-5ca7e9a8b4f5" providerId="ADAL" clId="{3E6CB088-7E7B-474E-8F6C-7A24F6A16A13}" dt="2023-03-13T00:07:34.063" v="238" actId="478"/>
          <ac:spMkLst>
            <pc:docMk/>
            <pc:sldMk cId="1920833235" sldId="394"/>
            <ac:spMk id="2" creationId="{394772B9-43DF-864C-9D64-E6A00A645B37}"/>
          </ac:spMkLst>
        </pc:spChg>
        <pc:spChg chg="add del">
          <ac:chgData name="André Butuc" userId="5baa6f23-1d54-499c-9054-5ca7e9a8b4f5" providerId="ADAL" clId="{3E6CB088-7E7B-474E-8F6C-7A24F6A16A13}" dt="2023-03-13T17:29:09.891" v="1005" actId="478"/>
          <ac:spMkLst>
            <pc:docMk/>
            <pc:sldMk cId="1920833235" sldId="394"/>
            <ac:spMk id="2" creationId="{67A814B4-91A4-31F2-DE07-AB600F1CF089}"/>
          </ac:spMkLst>
        </pc:spChg>
        <pc:spChg chg="del">
          <ac:chgData name="André Butuc" userId="5baa6f23-1d54-499c-9054-5ca7e9a8b4f5" providerId="ADAL" clId="{3E6CB088-7E7B-474E-8F6C-7A24F6A16A13}" dt="2023-03-13T00:07:31.146" v="237" actId="478"/>
          <ac:spMkLst>
            <pc:docMk/>
            <pc:sldMk cId="1920833235" sldId="394"/>
            <ac:spMk id="3" creationId="{87D385BB-6E73-B241-BBA9-CCBF6E6B9A65}"/>
          </ac:spMkLst>
        </pc:spChg>
        <pc:spChg chg="del">
          <ac:chgData name="André Butuc" userId="5baa6f23-1d54-499c-9054-5ca7e9a8b4f5" providerId="ADAL" clId="{3E6CB088-7E7B-474E-8F6C-7A24F6A16A13}" dt="2023-03-13T00:07:41.548" v="241" actId="478"/>
          <ac:spMkLst>
            <pc:docMk/>
            <pc:sldMk cId="1920833235" sldId="394"/>
            <ac:spMk id="4" creationId="{EAD29694-9906-0A46-B482-5D12D3A9F77E}"/>
          </ac:spMkLst>
        </pc:spChg>
        <pc:spChg chg="del">
          <ac:chgData name="André Butuc" userId="5baa6f23-1d54-499c-9054-5ca7e9a8b4f5" providerId="ADAL" clId="{3E6CB088-7E7B-474E-8F6C-7A24F6A16A13}" dt="2023-03-13T00:07:42.449" v="242" actId="478"/>
          <ac:spMkLst>
            <pc:docMk/>
            <pc:sldMk cId="1920833235" sldId="394"/>
            <ac:spMk id="5" creationId="{854C4C86-42C3-8B49-80EB-89DB5729059B}"/>
          </ac:spMkLst>
        </pc:spChg>
        <pc:spChg chg="add del mod">
          <ac:chgData name="André Butuc" userId="5baa6f23-1d54-499c-9054-5ca7e9a8b4f5" providerId="ADAL" clId="{3E6CB088-7E7B-474E-8F6C-7A24F6A16A13}" dt="2023-03-13T17:29:10.723" v="1008" actId="20577"/>
          <ac:spMkLst>
            <pc:docMk/>
            <pc:sldMk cId="1920833235" sldId="394"/>
            <ac:spMk id="5" creationId="{9866263F-54A8-764E-9F16-0BA027275CEC}"/>
          </ac:spMkLst>
        </pc:spChg>
        <pc:spChg chg="del">
          <ac:chgData name="André Butuc" userId="5baa6f23-1d54-499c-9054-5ca7e9a8b4f5" providerId="ADAL" clId="{3E6CB088-7E7B-474E-8F6C-7A24F6A16A13}" dt="2023-03-13T00:07:22.857" v="234" actId="478"/>
          <ac:spMkLst>
            <pc:docMk/>
            <pc:sldMk cId="1920833235" sldId="394"/>
            <ac:spMk id="6" creationId="{390C0823-0D49-2B44-9B3E-BB4A88F76D5D}"/>
          </ac:spMkLst>
        </pc:spChg>
        <pc:spChg chg="del">
          <ac:chgData name="André Butuc" userId="5baa6f23-1d54-499c-9054-5ca7e9a8b4f5" providerId="ADAL" clId="{3E6CB088-7E7B-474E-8F6C-7A24F6A16A13}" dt="2023-03-13T00:07:29.458" v="236" actId="478"/>
          <ac:spMkLst>
            <pc:docMk/>
            <pc:sldMk cId="1920833235" sldId="394"/>
            <ac:spMk id="7" creationId="{59E1D10E-0311-934E-A920-4C45C5B9EFB2}"/>
          </ac:spMkLst>
        </pc:spChg>
        <pc:spChg chg="del">
          <ac:chgData name="André Butuc" userId="5baa6f23-1d54-499c-9054-5ca7e9a8b4f5" providerId="ADAL" clId="{3E6CB088-7E7B-474E-8F6C-7A24F6A16A13}" dt="2023-03-13T00:07:22.857" v="234" actId="478"/>
          <ac:spMkLst>
            <pc:docMk/>
            <pc:sldMk cId="1920833235" sldId="394"/>
            <ac:spMk id="8" creationId="{72F8416F-3F0A-C84D-9D1A-824243BCBCC5}"/>
          </ac:spMkLst>
        </pc:spChg>
        <pc:spChg chg="del">
          <ac:chgData name="André Butuc" userId="5baa6f23-1d54-499c-9054-5ca7e9a8b4f5" providerId="ADAL" clId="{3E6CB088-7E7B-474E-8F6C-7A24F6A16A13}" dt="2023-03-13T00:07:26.723" v="235" actId="478"/>
          <ac:spMkLst>
            <pc:docMk/>
            <pc:sldMk cId="1920833235" sldId="394"/>
            <ac:spMk id="9" creationId="{A98A0773-C5D8-8443-AE45-672A209294BF}"/>
          </ac:spMkLst>
        </pc:spChg>
        <pc:spChg chg="mod">
          <ac:chgData name="André Butuc" userId="5baa6f23-1d54-499c-9054-5ca7e9a8b4f5" providerId="ADAL" clId="{3E6CB088-7E7B-474E-8F6C-7A24F6A16A13}" dt="2023-03-13T00:19:23.611" v="321" actId="404"/>
          <ac:spMkLst>
            <pc:docMk/>
            <pc:sldMk cId="1920833235" sldId="394"/>
            <ac:spMk id="10" creationId="{303212CA-C9B0-A645-9FA5-292F48601919}"/>
          </ac:spMkLst>
        </pc:spChg>
        <pc:spChg chg="add del mod">
          <ac:chgData name="André Butuc" userId="5baa6f23-1d54-499c-9054-5ca7e9a8b4f5" providerId="ADAL" clId="{3E6CB088-7E7B-474E-8F6C-7A24F6A16A13}" dt="2023-03-13T00:08:16.525" v="256"/>
          <ac:spMkLst>
            <pc:docMk/>
            <pc:sldMk cId="1920833235" sldId="394"/>
            <ac:spMk id="11" creationId="{5E18AA1B-53A8-5A43-8576-23E34A15813B}"/>
          </ac:spMkLst>
        </pc:spChg>
        <pc:picChg chg="add del mod modCrop">
          <ac:chgData name="André Butuc" userId="5baa6f23-1d54-499c-9054-5ca7e9a8b4f5" providerId="ADAL" clId="{3E6CB088-7E7B-474E-8F6C-7A24F6A16A13}" dt="2023-03-13T00:10:02.898" v="271" actId="478"/>
          <ac:picMkLst>
            <pc:docMk/>
            <pc:sldMk cId="1920833235" sldId="394"/>
            <ac:picMk id="13" creationId="{496A01DE-206D-B144-9AC3-6378E2DF19E2}"/>
          </ac:picMkLst>
        </pc:picChg>
        <pc:picChg chg="add del mod">
          <ac:chgData name="André Butuc" userId="5baa6f23-1d54-499c-9054-5ca7e9a8b4f5" providerId="ADAL" clId="{3E6CB088-7E7B-474E-8F6C-7A24F6A16A13}" dt="2023-03-13T00:14:09.034" v="275" actId="478"/>
          <ac:picMkLst>
            <pc:docMk/>
            <pc:sldMk cId="1920833235" sldId="394"/>
            <ac:picMk id="15" creationId="{93EABB3F-61CB-B14D-8B00-D85CA6ED12F8}"/>
          </ac:picMkLst>
        </pc:picChg>
        <pc:picChg chg="add del mod">
          <ac:chgData name="André Butuc" userId="5baa6f23-1d54-499c-9054-5ca7e9a8b4f5" providerId="ADAL" clId="{3E6CB088-7E7B-474E-8F6C-7A24F6A16A13}" dt="2023-03-13T00:18:39.183" v="288" actId="478"/>
          <ac:picMkLst>
            <pc:docMk/>
            <pc:sldMk cId="1920833235" sldId="394"/>
            <ac:picMk id="17" creationId="{1FBC5E1E-1590-9B48-A260-74C06C70B83A}"/>
          </ac:picMkLst>
        </pc:picChg>
        <pc:picChg chg="add mod">
          <ac:chgData name="André Butuc" userId="5baa6f23-1d54-499c-9054-5ca7e9a8b4f5" providerId="ADAL" clId="{3E6CB088-7E7B-474E-8F6C-7A24F6A16A13}" dt="2023-03-13T00:24:19.016" v="350" actId="1076"/>
          <ac:picMkLst>
            <pc:docMk/>
            <pc:sldMk cId="1920833235" sldId="394"/>
            <ac:picMk id="18" creationId="{B478D23A-72EC-444D-9521-1082B56FF293}"/>
          </ac:picMkLst>
        </pc:picChg>
      </pc:sldChg>
      <pc:sldChg chg="addSp delSp modSp new mod modNotesTx">
        <pc:chgData name="André Butuc" userId="5baa6f23-1d54-499c-9054-5ca7e9a8b4f5" providerId="ADAL" clId="{3E6CB088-7E7B-474E-8F6C-7A24F6A16A13}" dt="2023-03-14T01:47:19.370" v="1562" actId="20577"/>
        <pc:sldMkLst>
          <pc:docMk/>
          <pc:sldMk cId="3136852533" sldId="395"/>
        </pc:sldMkLst>
        <pc:spChg chg="add mod">
          <ac:chgData name="André Butuc" userId="5baa6f23-1d54-499c-9054-5ca7e9a8b4f5" providerId="ADAL" clId="{3E6CB088-7E7B-474E-8F6C-7A24F6A16A13}" dt="2023-03-13T00:06:08.370" v="196" actId="20577"/>
          <ac:spMkLst>
            <pc:docMk/>
            <pc:sldMk cId="3136852533" sldId="395"/>
            <ac:spMk id="2" creationId="{9F6C2FAC-35DA-F441-96A4-EE5D5A739AB8}"/>
          </ac:spMkLst>
        </pc:spChg>
        <pc:spChg chg="del">
          <ac:chgData name="André Butuc" userId="5baa6f23-1d54-499c-9054-5ca7e9a8b4f5" providerId="ADAL" clId="{3E6CB088-7E7B-474E-8F6C-7A24F6A16A13}" dt="2023-03-13T17:28:50.114" v="986" actId="478"/>
          <ac:spMkLst>
            <pc:docMk/>
            <pc:sldMk cId="3136852533" sldId="395"/>
            <ac:spMk id="3" creationId="{968B7129-EF3B-0832-BE75-07E78BBEDE70}"/>
          </ac:spMkLst>
        </pc:spChg>
        <pc:spChg chg="add mod">
          <ac:chgData name="André Butuc" userId="5baa6f23-1d54-499c-9054-5ca7e9a8b4f5" providerId="ADAL" clId="{3E6CB088-7E7B-474E-8F6C-7A24F6A16A13}" dt="2023-03-13T17:28:55.932" v="994" actId="207"/>
          <ac:spMkLst>
            <pc:docMk/>
            <pc:sldMk cId="3136852533" sldId="395"/>
            <ac:spMk id="5" creationId="{D08ACC45-3682-2045-B9DC-224E3F6D5D96}"/>
          </ac:spMkLst>
        </pc:spChg>
        <pc:picChg chg="add del mod">
          <ac:chgData name="André Butuc" userId="5baa6f23-1d54-499c-9054-5ca7e9a8b4f5" providerId="ADAL" clId="{3E6CB088-7E7B-474E-8F6C-7A24F6A16A13}" dt="2023-03-13T00:18:21.131" v="284" actId="478"/>
          <ac:picMkLst>
            <pc:docMk/>
            <pc:sldMk cId="3136852533" sldId="395"/>
            <ac:picMk id="4" creationId="{0BF27E6E-8F7B-BB47-BF11-8A793CB77687}"/>
          </ac:picMkLst>
        </pc:picChg>
        <pc:picChg chg="add mod">
          <ac:chgData name="André Butuc" userId="5baa6f23-1d54-499c-9054-5ca7e9a8b4f5" providerId="ADAL" clId="{3E6CB088-7E7B-474E-8F6C-7A24F6A16A13}" dt="2023-03-13T00:18:36.026" v="287" actId="1076"/>
          <ac:picMkLst>
            <pc:docMk/>
            <pc:sldMk cId="3136852533" sldId="395"/>
            <ac:picMk id="6" creationId="{BB1A072F-0285-4641-87C1-51CE79FEDB00}"/>
          </ac:picMkLst>
        </pc:picChg>
      </pc:sldChg>
      <pc:sldChg chg="addSp delSp modSp add mod modNotesTx">
        <pc:chgData name="André Butuc" userId="5baa6f23-1d54-499c-9054-5ca7e9a8b4f5" providerId="ADAL" clId="{3E6CB088-7E7B-474E-8F6C-7A24F6A16A13}" dt="2023-03-14T01:04:52.891" v="1542" actId="20577"/>
        <pc:sldMkLst>
          <pc:docMk/>
          <pc:sldMk cId="1826739445" sldId="396"/>
        </pc:sldMkLst>
        <pc:spChg chg="del">
          <ac:chgData name="André Butuc" userId="5baa6f23-1d54-499c-9054-5ca7e9a8b4f5" providerId="ADAL" clId="{3E6CB088-7E7B-474E-8F6C-7A24F6A16A13}" dt="2023-03-13T17:29:14.513" v="1009" actId="478"/>
          <ac:spMkLst>
            <pc:docMk/>
            <pc:sldMk cId="1826739445" sldId="396"/>
            <ac:spMk id="3" creationId="{C5B7E719-8D93-D634-4C39-7FB7C9111CF8}"/>
          </ac:spMkLst>
        </pc:spChg>
        <pc:spChg chg="add mod">
          <ac:chgData name="André Butuc" userId="5baa6f23-1d54-499c-9054-5ca7e9a8b4f5" providerId="ADAL" clId="{3E6CB088-7E7B-474E-8F6C-7A24F6A16A13}" dt="2023-03-13T17:29:16.906" v="1012" actId="20577"/>
          <ac:spMkLst>
            <pc:docMk/>
            <pc:sldMk cId="1826739445" sldId="396"/>
            <ac:spMk id="5" creationId="{8866D017-DEE5-AA4D-8EA5-77BD787671ED}"/>
          </ac:spMkLst>
        </pc:spChg>
        <pc:spChg chg="mod">
          <ac:chgData name="André Butuc" userId="5baa6f23-1d54-499c-9054-5ca7e9a8b4f5" providerId="ADAL" clId="{3E6CB088-7E7B-474E-8F6C-7A24F6A16A13}" dt="2023-03-13T00:19:14.195" v="318" actId="404"/>
          <ac:spMkLst>
            <pc:docMk/>
            <pc:sldMk cId="1826739445" sldId="396"/>
            <ac:spMk id="10" creationId="{303212CA-C9B0-A645-9FA5-292F48601919}"/>
          </ac:spMkLst>
        </pc:spChg>
        <pc:picChg chg="add mod">
          <ac:chgData name="André Butuc" userId="5baa6f23-1d54-499c-9054-5ca7e9a8b4f5" providerId="ADAL" clId="{3E6CB088-7E7B-474E-8F6C-7A24F6A16A13}" dt="2023-03-13T00:24:24.874" v="352" actId="1076"/>
          <ac:picMkLst>
            <pc:docMk/>
            <pc:sldMk cId="1826739445" sldId="396"/>
            <ac:picMk id="2" creationId="{87AD1837-5C99-8C42-9EE6-89B7A242BFFF}"/>
          </ac:picMkLst>
        </pc:picChg>
        <pc:picChg chg="del">
          <ac:chgData name="André Butuc" userId="5baa6f23-1d54-499c-9054-5ca7e9a8b4f5" providerId="ADAL" clId="{3E6CB088-7E7B-474E-8F6C-7A24F6A16A13}" dt="2023-03-13T00:19:27.440" v="322" actId="478"/>
          <ac:picMkLst>
            <pc:docMk/>
            <pc:sldMk cId="1826739445" sldId="396"/>
            <ac:picMk id="18" creationId="{B478D23A-72EC-444D-9521-1082B56FF293}"/>
          </ac:picMkLst>
        </pc:picChg>
      </pc:sldChg>
      <pc:sldChg chg="addSp delSp modSp add mod modNotesTx">
        <pc:chgData name="André Butuc" userId="5baa6f23-1d54-499c-9054-5ca7e9a8b4f5" providerId="ADAL" clId="{3E6CB088-7E7B-474E-8F6C-7A24F6A16A13}" dt="2023-03-14T01:47:24.005" v="1563" actId="20577"/>
        <pc:sldMkLst>
          <pc:docMk/>
          <pc:sldMk cId="4182913043" sldId="397"/>
        </pc:sldMkLst>
        <pc:spChg chg="del">
          <ac:chgData name="André Butuc" userId="5baa6f23-1d54-499c-9054-5ca7e9a8b4f5" providerId="ADAL" clId="{3E6CB088-7E7B-474E-8F6C-7A24F6A16A13}" dt="2023-03-13T17:29:20.614" v="1013" actId="478"/>
          <ac:spMkLst>
            <pc:docMk/>
            <pc:sldMk cId="4182913043" sldId="397"/>
            <ac:spMk id="2" creationId="{2DF39849-146C-4D7D-D538-D878DD1A6303}"/>
          </ac:spMkLst>
        </pc:spChg>
        <pc:spChg chg="add mod">
          <ac:chgData name="André Butuc" userId="5baa6f23-1d54-499c-9054-5ca7e9a8b4f5" providerId="ADAL" clId="{3E6CB088-7E7B-474E-8F6C-7A24F6A16A13}" dt="2023-03-13T17:29:23.077" v="1016" actId="20577"/>
          <ac:spMkLst>
            <pc:docMk/>
            <pc:sldMk cId="4182913043" sldId="397"/>
            <ac:spMk id="6" creationId="{30489849-4A3B-BE4A-8FEF-978FB6DA4D76}"/>
          </ac:spMkLst>
        </pc:spChg>
        <pc:spChg chg="mod">
          <ac:chgData name="André Butuc" userId="5baa6f23-1d54-499c-9054-5ca7e9a8b4f5" providerId="ADAL" clId="{3E6CB088-7E7B-474E-8F6C-7A24F6A16A13}" dt="2023-03-13T00:25:01.918" v="384" actId="1076"/>
          <ac:spMkLst>
            <pc:docMk/>
            <pc:sldMk cId="4182913043" sldId="397"/>
            <ac:spMk id="10" creationId="{303212CA-C9B0-A645-9FA5-292F48601919}"/>
          </ac:spMkLst>
        </pc:spChg>
        <pc:picChg chg="del">
          <ac:chgData name="André Butuc" userId="5baa6f23-1d54-499c-9054-5ca7e9a8b4f5" providerId="ADAL" clId="{3E6CB088-7E7B-474E-8F6C-7A24F6A16A13}" dt="2023-03-13T00:20:16.725" v="328" actId="478"/>
          <ac:picMkLst>
            <pc:docMk/>
            <pc:sldMk cId="4182913043" sldId="397"/>
            <ac:picMk id="2" creationId="{87AD1837-5C99-8C42-9EE6-89B7A242BFFF}"/>
          </ac:picMkLst>
        </pc:picChg>
        <pc:picChg chg="add del mod">
          <ac:chgData name="André Butuc" userId="5baa6f23-1d54-499c-9054-5ca7e9a8b4f5" providerId="ADAL" clId="{3E6CB088-7E7B-474E-8F6C-7A24F6A16A13}" dt="2023-03-13T00:20:21.730" v="331" actId="478"/>
          <ac:picMkLst>
            <pc:docMk/>
            <pc:sldMk cId="4182913043" sldId="397"/>
            <ac:picMk id="3" creationId="{98A44DAB-9BA5-504D-8346-167CDAF78896}"/>
          </ac:picMkLst>
        </pc:picChg>
        <pc:picChg chg="add mod">
          <ac:chgData name="André Butuc" userId="5baa6f23-1d54-499c-9054-5ca7e9a8b4f5" providerId="ADAL" clId="{3E6CB088-7E7B-474E-8F6C-7A24F6A16A13}" dt="2023-03-13T00:22:19.914" v="342"/>
          <ac:picMkLst>
            <pc:docMk/>
            <pc:sldMk cId="4182913043" sldId="397"/>
            <ac:picMk id="4" creationId="{2502905B-F769-0C49-BC00-BB626B29F727}"/>
          </ac:picMkLst>
        </pc:picChg>
        <pc:picChg chg="add mod">
          <ac:chgData name="André Butuc" userId="5baa6f23-1d54-499c-9054-5ca7e9a8b4f5" providerId="ADAL" clId="{3E6CB088-7E7B-474E-8F6C-7A24F6A16A13}" dt="2023-03-13T00:23:56.683" v="348" actId="1076"/>
          <ac:picMkLst>
            <pc:docMk/>
            <pc:sldMk cId="4182913043" sldId="397"/>
            <ac:picMk id="5" creationId="{B6782E4D-4A7A-644F-AFBA-27757CCE17FC}"/>
          </ac:picMkLst>
        </pc:picChg>
      </pc:sldChg>
      <pc:sldChg chg="addSp delSp modSp add mod modNotesTx">
        <pc:chgData name="André Butuc" userId="5baa6f23-1d54-499c-9054-5ca7e9a8b4f5" providerId="ADAL" clId="{3E6CB088-7E7B-474E-8F6C-7A24F6A16A13}" dt="2023-03-14T01:47:29.355" v="1564" actId="20577"/>
        <pc:sldMkLst>
          <pc:docMk/>
          <pc:sldMk cId="88251260" sldId="398"/>
        </pc:sldMkLst>
        <pc:spChg chg="del mod">
          <ac:chgData name="André Butuc" userId="5baa6f23-1d54-499c-9054-5ca7e9a8b4f5" providerId="ADAL" clId="{3E6CB088-7E7B-474E-8F6C-7A24F6A16A13}" dt="2023-03-13T00:29:50.409" v="533" actId="478"/>
          <ac:spMkLst>
            <pc:docMk/>
            <pc:sldMk cId="88251260" sldId="398"/>
            <ac:spMk id="2" creationId="{A90CC4C8-1D8A-2E5C-8712-A5CEFEE846A5}"/>
          </ac:spMkLst>
        </pc:spChg>
        <pc:spChg chg="del">
          <ac:chgData name="André Butuc" userId="5baa6f23-1d54-499c-9054-5ca7e9a8b4f5" providerId="ADAL" clId="{3E6CB088-7E7B-474E-8F6C-7A24F6A16A13}" dt="2023-03-13T17:29:26.523" v="1017" actId="478"/>
          <ac:spMkLst>
            <pc:docMk/>
            <pc:sldMk cId="88251260" sldId="398"/>
            <ac:spMk id="2" creationId="{D5A26E0D-427A-28D3-C23E-EA52F6E4BA19}"/>
          </ac:spMkLst>
        </pc:spChg>
        <pc:spChg chg="del mod">
          <ac:chgData name="André Butuc" userId="5baa6f23-1d54-499c-9054-5ca7e9a8b4f5" providerId="ADAL" clId="{3E6CB088-7E7B-474E-8F6C-7A24F6A16A13}" dt="2023-03-13T00:29:48.842" v="532" actId="478"/>
          <ac:spMkLst>
            <pc:docMk/>
            <pc:sldMk cId="88251260" sldId="398"/>
            <ac:spMk id="3" creationId="{A8C6F183-6EC7-2D2B-FBBA-E712DE0A23D3}"/>
          </ac:spMkLst>
        </pc:spChg>
        <pc:spChg chg="mod">
          <ac:chgData name="André Butuc" userId="5baa6f23-1d54-499c-9054-5ca7e9a8b4f5" providerId="ADAL" clId="{3E6CB088-7E7B-474E-8F6C-7A24F6A16A13}" dt="2023-03-13T11:53:43.353" v="873" actId="113"/>
          <ac:spMkLst>
            <pc:docMk/>
            <pc:sldMk cId="88251260" sldId="398"/>
            <ac:spMk id="4" creationId="{3A9D285D-AFF7-61D9-1425-7BB27C0C85C4}"/>
          </ac:spMkLst>
        </pc:spChg>
        <pc:spChg chg="add del mod">
          <ac:chgData name="André Butuc" userId="5baa6f23-1d54-499c-9054-5ca7e9a8b4f5" providerId="ADAL" clId="{3E6CB088-7E7B-474E-8F6C-7A24F6A16A13}" dt="2023-03-13T00:33:50.380" v="761" actId="478"/>
          <ac:spMkLst>
            <pc:docMk/>
            <pc:sldMk cId="88251260" sldId="398"/>
            <ac:spMk id="5" creationId="{50144034-4899-774E-8357-5F9FF01BF4AD}"/>
          </ac:spMkLst>
        </pc:spChg>
        <pc:spChg chg="del mod">
          <ac:chgData name="André Butuc" userId="5baa6f23-1d54-499c-9054-5ca7e9a8b4f5" providerId="ADAL" clId="{3E6CB088-7E7B-474E-8F6C-7A24F6A16A13}" dt="2023-03-13T00:29:47.488" v="531" actId="478"/>
          <ac:spMkLst>
            <pc:docMk/>
            <pc:sldMk cId="88251260" sldId="398"/>
            <ac:spMk id="6" creationId="{CAF3B9C6-441C-910B-D335-2CE615E92226}"/>
          </ac:spMkLst>
        </pc:spChg>
        <pc:spChg chg="add mod">
          <ac:chgData name="André Butuc" userId="5baa6f23-1d54-499c-9054-5ca7e9a8b4f5" providerId="ADAL" clId="{3E6CB088-7E7B-474E-8F6C-7A24F6A16A13}" dt="2023-03-13T17:29:28.900" v="1020" actId="20577"/>
          <ac:spMkLst>
            <pc:docMk/>
            <pc:sldMk cId="88251260" sldId="398"/>
            <ac:spMk id="7" creationId="{AF11A765-1756-944A-BC30-0B33324FD41E}"/>
          </ac:spMkLst>
        </pc:spChg>
        <pc:spChg chg="add del mod">
          <ac:chgData name="André Butuc" userId="5baa6f23-1d54-499c-9054-5ca7e9a8b4f5" providerId="ADAL" clId="{3E6CB088-7E7B-474E-8F6C-7A24F6A16A13}" dt="2023-03-13T00:29:46.387" v="530" actId="478"/>
          <ac:spMkLst>
            <pc:docMk/>
            <pc:sldMk cId="88251260" sldId="398"/>
            <ac:spMk id="8" creationId="{8C30BD0D-7DC7-3044-8E83-A231EE6C1C79}"/>
          </ac:spMkLst>
        </pc:spChg>
        <pc:spChg chg="add del mod">
          <ac:chgData name="André Butuc" userId="5baa6f23-1d54-499c-9054-5ca7e9a8b4f5" providerId="ADAL" clId="{3E6CB088-7E7B-474E-8F6C-7A24F6A16A13}" dt="2023-03-13T00:29:44.679" v="528" actId="478"/>
          <ac:spMkLst>
            <pc:docMk/>
            <pc:sldMk cId="88251260" sldId="398"/>
            <ac:spMk id="9" creationId="{ADF50F27-9374-EB48-ADC4-F404499783D6}"/>
          </ac:spMkLst>
        </pc:spChg>
        <pc:spChg chg="add del mod">
          <ac:chgData name="André Butuc" userId="5baa6f23-1d54-499c-9054-5ca7e9a8b4f5" providerId="ADAL" clId="{3E6CB088-7E7B-474E-8F6C-7A24F6A16A13}" dt="2023-03-13T00:33:11.259" v="744"/>
          <ac:spMkLst>
            <pc:docMk/>
            <pc:sldMk cId="88251260" sldId="398"/>
            <ac:spMk id="10" creationId="{DEFCF855-B36B-DA4B-81BB-CCC5714C943A}"/>
          </ac:spMkLst>
        </pc:spChg>
        <pc:spChg chg="add mod">
          <ac:chgData name="André Butuc" userId="5baa6f23-1d54-499c-9054-5ca7e9a8b4f5" providerId="ADAL" clId="{3E6CB088-7E7B-474E-8F6C-7A24F6A16A13}" dt="2023-03-13T11:53:49.080" v="875" actId="113"/>
          <ac:spMkLst>
            <pc:docMk/>
            <pc:sldMk cId="88251260" sldId="398"/>
            <ac:spMk id="12" creationId="{96F6F811-CE78-A24E-826E-D0842CACC8D6}"/>
          </ac:spMkLst>
        </pc:spChg>
        <pc:spChg chg="mod">
          <ac:chgData name="André Butuc" userId="5baa6f23-1d54-499c-9054-5ca7e9a8b4f5" providerId="ADAL" clId="{3E6CB088-7E7B-474E-8F6C-7A24F6A16A13}" dt="2023-03-13T00:26:30.683" v="421" actId="790"/>
          <ac:spMkLst>
            <pc:docMk/>
            <pc:sldMk cId="88251260" sldId="398"/>
            <ac:spMk id="740" creationId="{00000000-0000-0000-0000-000000000000}"/>
          </ac:spMkLst>
        </pc:spChg>
        <pc:spChg chg="mod">
          <ac:chgData name="André Butuc" userId="5baa6f23-1d54-499c-9054-5ca7e9a8b4f5" providerId="ADAL" clId="{3E6CB088-7E7B-474E-8F6C-7A24F6A16A13}" dt="2023-03-13T00:27:05.671" v="433" actId="2711"/>
          <ac:spMkLst>
            <pc:docMk/>
            <pc:sldMk cId="88251260" sldId="398"/>
            <ac:spMk id="755" creationId="{00000000-0000-0000-0000-000000000000}"/>
          </ac:spMkLst>
        </pc:spChg>
      </pc:sldChg>
      <pc:sldChg chg="addSp delSp modSp new mod modNotesTx">
        <pc:chgData name="André Butuc" userId="5baa6f23-1d54-499c-9054-5ca7e9a8b4f5" providerId="ADAL" clId="{3E6CB088-7E7B-474E-8F6C-7A24F6A16A13}" dt="2023-03-14T01:47:32.529" v="1565" actId="20577"/>
        <pc:sldMkLst>
          <pc:docMk/>
          <pc:sldMk cId="3787215425" sldId="399"/>
        </pc:sldMkLst>
        <pc:spChg chg="mod">
          <ac:chgData name="André Butuc" userId="5baa6f23-1d54-499c-9054-5ca7e9a8b4f5" providerId="ADAL" clId="{3E6CB088-7E7B-474E-8F6C-7A24F6A16A13}" dt="2023-03-13T00:35:36.839" v="800" actId="20577"/>
          <ac:spMkLst>
            <pc:docMk/>
            <pc:sldMk cId="3787215425" sldId="399"/>
            <ac:spMk id="2" creationId="{2A35E2F4-961C-4E47-BA2F-F5FA5E6BF4EA}"/>
          </ac:spMkLst>
        </pc:spChg>
        <pc:spChg chg="del">
          <ac:chgData name="André Butuc" userId="5baa6f23-1d54-499c-9054-5ca7e9a8b4f5" providerId="ADAL" clId="{3E6CB088-7E7B-474E-8F6C-7A24F6A16A13}" dt="2023-03-13T17:29:33.122" v="1021" actId="478"/>
          <ac:spMkLst>
            <pc:docMk/>
            <pc:sldMk cId="3787215425" sldId="399"/>
            <ac:spMk id="3" creationId="{51C62679-E0D5-A092-63BE-25754DEF05BE}"/>
          </ac:spMkLst>
        </pc:spChg>
        <pc:spChg chg="add mod">
          <ac:chgData name="André Butuc" userId="5baa6f23-1d54-499c-9054-5ca7e9a8b4f5" providerId="ADAL" clId="{3E6CB088-7E7B-474E-8F6C-7A24F6A16A13}" dt="2023-03-13T17:29:39.101" v="1027" actId="207"/>
          <ac:spMkLst>
            <pc:docMk/>
            <pc:sldMk cId="3787215425" sldId="399"/>
            <ac:spMk id="9" creationId="{C52C1835-96B6-7947-AC51-20B2437261DA}"/>
          </ac:spMkLst>
        </pc:spChg>
        <pc:spChg chg="add mod">
          <ac:chgData name="André Butuc" userId="5baa6f23-1d54-499c-9054-5ca7e9a8b4f5" providerId="ADAL" clId="{3E6CB088-7E7B-474E-8F6C-7A24F6A16A13}" dt="2023-03-13T00:39:45.254" v="852" actId="1076"/>
          <ac:spMkLst>
            <pc:docMk/>
            <pc:sldMk cId="3787215425" sldId="399"/>
            <ac:spMk id="13" creationId="{EB80F583-21F4-4640-BA9D-EA78D23A78A6}"/>
          </ac:spMkLst>
        </pc:spChg>
        <pc:spChg chg="add mod">
          <ac:chgData name="André Butuc" userId="5baa6f23-1d54-499c-9054-5ca7e9a8b4f5" providerId="ADAL" clId="{3E6CB088-7E7B-474E-8F6C-7A24F6A16A13}" dt="2023-03-13T00:39:59.115" v="870" actId="20577"/>
          <ac:spMkLst>
            <pc:docMk/>
            <pc:sldMk cId="3787215425" sldId="399"/>
            <ac:spMk id="14" creationId="{86B0933E-2C51-1444-A821-1178D433D248}"/>
          </ac:spMkLst>
        </pc:spChg>
        <pc:spChg chg="add del mod">
          <ac:chgData name="André Butuc" userId="5baa6f23-1d54-499c-9054-5ca7e9a8b4f5" providerId="ADAL" clId="{3E6CB088-7E7B-474E-8F6C-7A24F6A16A13}" dt="2023-03-13T00:40:05.164" v="872" actId="478"/>
          <ac:spMkLst>
            <pc:docMk/>
            <pc:sldMk cId="3787215425" sldId="399"/>
            <ac:spMk id="15" creationId="{1D35E273-2D3D-E841-A324-779CD4C09D51}"/>
          </ac:spMkLst>
        </pc:spChg>
        <pc:picChg chg="add del mod">
          <ac:chgData name="André Butuc" userId="5baa6f23-1d54-499c-9054-5ca7e9a8b4f5" providerId="ADAL" clId="{3E6CB088-7E7B-474E-8F6C-7A24F6A16A13}" dt="2023-03-13T00:36:26.970" v="805" actId="478"/>
          <ac:picMkLst>
            <pc:docMk/>
            <pc:sldMk cId="3787215425" sldId="399"/>
            <ac:picMk id="4" creationId="{E6E0386A-39D9-A349-8126-AFA83683BDF2}"/>
          </ac:picMkLst>
        </pc:picChg>
        <pc:picChg chg="add mod">
          <ac:chgData name="André Butuc" userId="5baa6f23-1d54-499c-9054-5ca7e9a8b4f5" providerId="ADAL" clId="{3E6CB088-7E7B-474E-8F6C-7A24F6A16A13}" dt="2023-03-13T00:39:00.623" v="823" actId="1076"/>
          <ac:picMkLst>
            <pc:docMk/>
            <pc:sldMk cId="3787215425" sldId="399"/>
            <ac:picMk id="6" creationId="{28FFF476-72D2-E84B-8F2D-4EA154B1D7A3}"/>
          </ac:picMkLst>
        </pc:picChg>
        <pc:picChg chg="add del mod">
          <ac:chgData name="André Butuc" userId="5baa6f23-1d54-499c-9054-5ca7e9a8b4f5" providerId="ADAL" clId="{3E6CB088-7E7B-474E-8F6C-7A24F6A16A13}" dt="2023-03-13T00:37:25.385" v="812" actId="478"/>
          <ac:picMkLst>
            <pc:docMk/>
            <pc:sldMk cId="3787215425" sldId="399"/>
            <ac:picMk id="8" creationId="{31C60EB0-1CA7-4140-89D0-0120CD78F534}"/>
          </ac:picMkLst>
        </pc:picChg>
        <pc:picChg chg="add mod">
          <ac:chgData name="André Butuc" userId="5baa6f23-1d54-499c-9054-5ca7e9a8b4f5" providerId="ADAL" clId="{3E6CB088-7E7B-474E-8F6C-7A24F6A16A13}" dt="2023-03-13T00:39:08.621" v="824" actId="1076"/>
          <ac:picMkLst>
            <pc:docMk/>
            <pc:sldMk cId="3787215425" sldId="399"/>
            <ac:picMk id="10" creationId="{81F20712-FCE5-C64F-9242-E846D590697D}"/>
          </ac:picMkLst>
        </pc:picChg>
        <pc:picChg chg="add mod">
          <ac:chgData name="André Butuc" userId="5baa6f23-1d54-499c-9054-5ca7e9a8b4f5" providerId="ADAL" clId="{3E6CB088-7E7B-474E-8F6C-7A24F6A16A13}" dt="2023-03-13T00:39:11.887" v="825" actId="1076"/>
          <ac:picMkLst>
            <pc:docMk/>
            <pc:sldMk cId="3787215425" sldId="399"/>
            <ac:picMk id="12" creationId="{F2E0AFDE-BFAE-0843-A459-D31D948A4AB1}"/>
          </ac:picMkLst>
        </pc:picChg>
      </pc:sldChg>
      <pc:sldChg chg="addSp delSp modSp mod">
        <pc:chgData name="André Butuc" userId="5baa6f23-1d54-499c-9054-5ca7e9a8b4f5" providerId="ADAL" clId="{3E6CB088-7E7B-474E-8F6C-7A24F6A16A13}" dt="2023-03-13T17:27:27.964" v="944" actId="207"/>
        <pc:sldMkLst>
          <pc:docMk/>
          <pc:sldMk cId="1414327218" sldId="400"/>
        </pc:sldMkLst>
        <pc:spChg chg="del">
          <ac:chgData name="André Butuc" userId="5baa6f23-1d54-499c-9054-5ca7e9a8b4f5" providerId="ADAL" clId="{3E6CB088-7E7B-474E-8F6C-7A24F6A16A13}" dt="2023-03-13T17:27:20.804" v="939" actId="478"/>
          <ac:spMkLst>
            <pc:docMk/>
            <pc:sldMk cId="1414327218" sldId="400"/>
            <ac:spMk id="7" creationId="{C5CA1B3A-8F68-367F-B9F4-B84768EBDA1C}"/>
          </ac:spMkLst>
        </pc:spChg>
        <pc:spChg chg="add mod">
          <ac:chgData name="André Butuc" userId="5baa6f23-1d54-499c-9054-5ca7e9a8b4f5" providerId="ADAL" clId="{3E6CB088-7E7B-474E-8F6C-7A24F6A16A13}" dt="2023-03-13T17:27:27.964" v="944" actId="207"/>
          <ac:spMkLst>
            <pc:docMk/>
            <pc:sldMk cId="1414327218" sldId="400"/>
            <ac:spMk id="8" creationId="{33031F75-68AE-BE48-B77C-1C3E68DEF33A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27:41.764" v="950" actId="207"/>
        <pc:sldMkLst>
          <pc:docMk/>
          <pc:sldMk cId="792145509" sldId="401"/>
        </pc:sldMkLst>
        <pc:spChg chg="del">
          <ac:chgData name="André Butuc" userId="5baa6f23-1d54-499c-9054-5ca7e9a8b4f5" providerId="ADAL" clId="{3E6CB088-7E7B-474E-8F6C-7A24F6A16A13}" dt="2023-03-13T17:27:34.545" v="945" actId="478"/>
          <ac:spMkLst>
            <pc:docMk/>
            <pc:sldMk cId="792145509" sldId="401"/>
            <ac:spMk id="6" creationId="{3BACE5D8-062F-8901-9DE2-63BDA5BAEAF5}"/>
          </ac:spMkLst>
        </pc:spChg>
        <pc:spChg chg="add mod">
          <ac:chgData name="André Butuc" userId="5baa6f23-1d54-499c-9054-5ca7e9a8b4f5" providerId="ADAL" clId="{3E6CB088-7E7B-474E-8F6C-7A24F6A16A13}" dt="2023-03-13T17:27:41.764" v="950" actId="207"/>
          <ac:spMkLst>
            <pc:docMk/>
            <pc:sldMk cId="792145509" sldId="401"/>
            <ac:spMk id="7" creationId="{8EC3763A-3796-D849-A614-68318731E4C6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27:59.095" v="958" actId="20577"/>
        <pc:sldMkLst>
          <pc:docMk/>
          <pc:sldMk cId="1382225179" sldId="402"/>
        </pc:sldMkLst>
        <pc:spChg chg="add mod">
          <ac:chgData name="André Butuc" userId="5baa6f23-1d54-499c-9054-5ca7e9a8b4f5" providerId="ADAL" clId="{3E6CB088-7E7B-474E-8F6C-7A24F6A16A13}" dt="2023-03-13T17:27:59.095" v="958" actId="20577"/>
          <ac:spMkLst>
            <pc:docMk/>
            <pc:sldMk cId="1382225179" sldId="402"/>
            <ac:spMk id="6" creationId="{CF88FB12-9A8C-F045-B7A6-0A71F2E9AD49}"/>
          </ac:spMkLst>
        </pc:spChg>
        <pc:spChg chg="del">
          <ac:chgData name="André Butuc" userId="5baa6f23-1d54-499c-9054-5ca7e9a8b4f5" providerId="ADAL" clId="{3E6CB088-7E7B-474E-8F6C-7A24F6A16A13}" dt="2023-03-13T17:27:51.866" v="951" actId="478"/>
          <ac:spMkLst>
            <pc:docMk/>
            <pc:sldMk cId="1382225179" sldId="402"/>
            <ac:spMk id="9" creationId="{E7941D93-93F7-F2ED-2DF8-B80E583F4E28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28:11.486" v="964" actId="20577"/>
        <pc:sldMkLst>
          <pc:docMk/>
          <pc:sldMk cId="2410309811" sldId="403"/>
        </pc:sldMkLst>
        <pc:spChg chg="del">
          <ac:chgData name="André Butuc" userId="5baa6f23-1d54-499c-9054-5ca7e9a8b4f5" providerId="ADAL" clId="{3E6CB088-7E7B-474E-8F6C-7A24F6A16A13}" dt="2023-03-13T17:28:07.009" v="959" actId="478"/>
          <ac:spMkLst>
            <pc:docMk/>
            <pc:sldMk cId="2410309811" sldId="403"/>
            <ac:spMk id="3" creationId="{89E6503B-68A4-12B9-98D1-3B125E0713DC}"/>
          </ac:spMkLst>
        </pc:spChg>
        <pc:spChg chg="add mod">
          <ac:chgData name="André Butuc" userId="5baa6f23-1d54-499c-9054-5ca7e9a8b4f5" providerId="ADAL" clId="{3E6CB088-7E7B-474E-8F6C-7A24F6A16A13}" dt="2023-03-13T17:28:11.486" v="964" actId="20577"/>
          <ac:spMkLst>
            <pc:docMk/>
            <pc:sldMk cId="2410309811" sldId="403"/>
            <ac:spMk id="6" creationId="{CE270357-EB00-9D4A-BBA9-13AF83E2948B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28:20.664" v="970" actId="207"/>
        <pc:sldMkLst>
          <pc:docMk/>
          <pc:sldMk cId="1683225617" sldId="404"/>
        </pc:sldMkLst>
        <pc:spChg chg="add mod">
          <ac:chgData name="André Butuc" userId="5baa6f23-1d54-499c-9054-5ca7e9a8b4f5" providerId="ADAL" clId="{3E6CB088-7E7B-474E-8F6C-7A24F6A16A13}" dt="2023-03-13T17:28:20.664" v="970" actId="207"/>
          <ac:spMkLst>
            <pc:docMk/>
            <pc:sldMk cId="1683225617" sldId="404"/>
            <ac:spMk id="9" creationId="{7755DECE-F2E6-1549-B087-9E09888872AF}"/>
          </ac:spMkLst>
        </pc:spChg>
        <pc:spChg chg="del">
          <ac:chgData name="André Butuc" userId="5baa6f23-1d54-499c-9054-5ca7e9a8b4f5" providerId="ADAL" clId="{3E6CB088-7E7B-474E-8F6C-7A24F6A16A13}" dt="2023-03-13T17:28:15.710" v="965" actId="478"/>
          <ac:spMkLst>
            <pc:docMk/>
            <pc:sldMk cId="1683225617" sldId="404"/>
            <ac:spMk id="11" creationId="{FDBB03D2-8DFF-F164-5B72-76DF1FFA083E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28:27.253" v="975" actId="20577"/>
        <pc:sldMkLst>
          <pc:docMk/>
          <pc:sldMk cId="1417012444" sldId="405"/>
        </pc:sldMkLst>
        <pc:spChg chg="add mod">
          <ac:chgData name="André Butuc" userId="5baa6f23-1d54-499c-9054-5ca7e9a8b4f5" providerId="ADAL" clId="{3E6CB088-7E7B-474E-8F6C-7A24F6A16A13}" dt="2023-03-13T17:28:27.253" v="975" actId="20577"/>
          <ac:spMkLst>
            <pc:docMk/>
            <pc:sldMk cId="1417012444" sldId="405"/>
            <ac:spMk id="18" creationId="{3D73CD35-A472-7343-A61A-4051B3A60355}"/>
          </ac:spMkLst>
        </pc:spChg>
        <pc:spChg chg="del">
          <ac:chgData name="André Butuc" userId="5baa6f23-1d54-499c-9054-5ca7e9a8b4f5" providerId="ADAL" clId="{3E6CB088-7E7B-474E-8F6C-7A24F6A16A13}" dt="2023-03-13T17:28:24.620" v="971" actId="478"/>
          <ac:spMkLst>
            <pc:docMk/>
            <pc:sldMk cId="1417012444" sldId="405"/>
            <ac:spMk id="26" creationId="{DEC08E54-12F0-F372-CC74-761F63952F18}"/>
          </ac:spMkLst>
        </pc:spChg>
      </pc:sldChg>
      <pc:sldChg chg="addSp delSp modSp mod">
        <pc:chgData name="André Butuc" userId="5baa6f23-1d54-499c-9054-5ca7e9a8b4f5" providerId="ADAL" clId="{3E6CB088-7E7B-474E-8F6C-7A24F6A16A13}" dt="2023-03-13T17:28:34.583" v="979" actId="20577"/>
        <pc:sldMkLst>
          <pc:docMk/>
          <pc:sldMk cId="3740909214" sldId="406"/>
        </pc:sldMkLst>
        <pc:spChg chg="add mod">
          <ac:chgData name="André Butuc" userId="5baa6f23-1d54-499c-9054-5ca7e9a8b4f5" providerId="ADAL" clId="{3E6CB088-7E7B-474E-8F6C-7A24F6A16A13}" dt="2023-03-13T17:28:34.583" v="979" actId="20577"/>
          <ac:spMkLst>
            <pc:docMk/>
            <pc:sldMk cId="3740909214" sldId="406"/>
            <ac:spMk id="16" creationId="{624D6777-5B16-1D4B-A8C5-56BE51E13DDE}"/>
          </ac:spMkLst>
        </pc:spChg>
        <pc:spChg chg="del">
          <ac:chgData name="André Butuc" userId="5baa6f23-1d54-499c-9054-5ca7e9a8b4f5" providerId="ADAL" clId="{3E6CB088-7E7B-474E-8F6C-7A24F6A16A13}" dt="2023-03-13T17:28:31.211" v="976" actId="478"/>
          <ac:spMkLst>
            <pc:docMk/>
            <pc:sldMk cId="3740909214" sldId="406"/>
            <ac:spMk id="21" creationId="{BE47D348-A159-5F15-C5BB-7FB32499DE4C}"/>
          </ac:spMkLst>
        </pc:spChg>
      </pc:sldChg>
      <pc:sldChg chg="addSp delSp modSp mod modNotesTx">
        <pc:chgData name="André Butuc" userId="5baa6f23-1d54-499c-9054-5ca7e9a8b4f5" providerId="ADAL" clId="{3E6CB088-7E7B-474E-8F6C-7A24F6A16A13}" dt="2023-03-14T01:47:04.593" v="1560" actId="20577"/>
        <pc:sldMkLst>
          <pc:docMk/>
          <pc:sldMk cId="3166149767" sldId="407"/>
        </pc:sldMkLst>
        <pc:spChg chg="add mod">
          <ac:chgData name="André Butuc" userId="5baa6f23-1d54-499c-9054-5ca7e9a8b4f5" providerId="ADAL" clId="{3E6CB088-7E7B-474E-8F6C-7A24F6A16A13}" dt="2023-03-13T17:28:43.111" v="985" actId="20577"/>
          <ac:spMkLst>
            <pc:docMk/>
            <pc:sldMk cId="3166149767" sldId="407"/>
            <ac:spMk id="12" creationId="{8B8149C6-B16D-B845-BC3C-B3BE053132EE}"/>
          </ac:spMkLst>
        </pc:spChg>
        <pc:spChg chg="del">
          <ac:chgData name="André Butuc" userId="5baa6f23-1d54-499c-9054-5ca7e9a8b4f5" providerId="ADAL" clId="{3E6CB088-7E7B-474E-8F6C-7A24F6A16A13}" dt="2023-03-13T17:28:39.361" v="980" actId="478"/>
          <ac:spMkLst>
            <pc:docMk/>
            <pc:sldMk cId="3166149767" sldId="407"/>
            <ac:spMk id="17" creationId="{3D04E07C-45DE-B656-0F06-B9394869C40E}"/>
          </ac:spMkLst>
        </pc:spChg>
      </pc:sldChg>
    </pc:docChg>
  </pc:docChgLst>
  <pc:docChgLst>
    <pc:chgData name="Daniel Carvalho" userId="5d1cc23a-97af-4f53-959c-f03d38fc032e" providerId="ADAL" clId="{35A6C623-9F63-4BE7-86FA-B5ECA39EB5E3}"/>
    <pc:docChg chg="undo custSel addSld delSld modSld delMainMaster">
      <pc:chgData name="Daniel Carvalho" userId="5d1cc23a-97af-4f53-959c-f03d38fc032e" providerId="ADAL" clId="{35A6C623-9F63-4BE7-86FA-B5ECA39EB5E3}" dt="2023-01-03T01:41:37.003" v="1951" actId="2696"/>
      <pc:docMkLst>
        <pc:docMk/>
      </pc:docMkLst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58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63"/>
        </pc:sldMkLst>
      </pc:sldChg>
      <pc:sldChg chg="addSp delSp del mod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69"/>
        </pc:sldMkLst>
        <pc:picChg chg="add del">
          <ac:chgData name="Daniel Carvalho" userId="5d1cc23a-97af-4f53-959c-f03d38fc032e" providerId="ADAL" clId="{35A6C623-9F63-4BE7-86FA-B5ECA39EB5E3}" dt="2023-01-02T18:54:52.175" v="118" actId="478"/>
          <ac:picMkLst>
            <pc:docMk/>
            <pc:sldMk cId="0" sldId="269"/>
            <ac:picMk id="394" creationId="{00000000-0000-0000-0000-000000000000}"/>
          </ac:picMkLst>
        </pc:picChg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74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76"/>
        </pc:sldMkLst>
      </pc:sldChg>
      <pc:sldChg chg="del">
        <pc:chgData name="Daniel Carvalho" userId="5d1cc23a-97af-4f53-959c-f03d38fc032e" providerId="ADAL" clId="{35A6C623-9F63-4BE7-86FA-B5ECA39EB5E3}" dt="2023-01-02T17:49:37.045" v="0" actId="2696"/>
        <pc:sldMkLst>
          <pc:docMk/>
          <pc:sldMk cId="0" sldId="278"/>
        </pc:sldMkLst>
      </pc:sldChg>
      <pc:sldChg chg="modSp mod">
        <pc:chgData name="Daniel Carvalho" userId="5d1cc23a-97af-4f53-959c-f03d38fc032e" providerId="ADAL" clId="{35A6C623-9F63-4BE7-86FA-B5ECA39EB5E3}" dt="2023-01-02T19:55:09.353" v="1737" actId="2711"/>
        <pc:sldMkLst>
          <pc:docMk/>
          <pc:sldMk cId="0" sldId="279"/>
        </pc:sldMkLst>
        <pc:spChg chg="mod">
          <ac:chgData name="Daniel Carvalho" userId="5d1cc23a-97af-4f53-959c-f03d38fc032e" providerId="ADAL" clId="{35A6C623-9F63-4BE7-86FA-B5ECA39EB5E3}" dt="2023-01-02T19:55:09.353" v="1737" actId="2711"/>
          <ac:spMkLst>
            <pc:docMk/>
            <pc:sldMk cId="0" sldId="279"/>
            <ac:spMk id="11" creationId="{9644AFC5-02B6-6E37-069C-BA484E286637}"/>
          </ac:spMkLst>
        </pc:spChg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80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82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84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86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87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88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91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93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94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95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97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298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00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02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04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07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09"/>
        </pc:sldMkLst>
      </pc:sldChg>
      <pc:sldChg chg="modSp del mod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10"/>
        </pc:sldMkLst>
        <pc:spChg chg="mod">
          <ac:chgData name="Daniel Carvalho" userId="5d1cc23a-97af-4f53-959c-f03d38fc032e" providerId="ADAL" clId="{35A6C623-9F63-4BE7-86FA-B5ECA39EB5E3}" dt="2023-01-02T19:23:16.537" v="682" actId="1076"/>
          <ac:spMkLst>
            <pc:docMk/>
            <pc:sldMk cId="0" sldId="310"/>
            <ac:spMk id="1089" creationId="{00000000-0000-0000-0000-000000000000}"/>
          </ac:spMkLst>
        </pc:spChg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12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15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16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17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19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22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29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31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32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33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34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35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36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37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38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39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40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41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42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43"/>
        </pc:sldMkLst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0" sldId="344"/>
        </pc:sldMkLst>
      </pc:sldChg>
      <pc:sldChg chg="addSp delSp modSp 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1366478444" sldId="349"/>
        </pc:sldMkLst>
        <pc:spChg chg="mod">
          <ac:chgData name="Daniel Carvalho" userId="5d1cc23a-97af-4f53-959c-f03d38fc032e" providerId="ADAL" clId="{35A6C623-9F63-4BE7-86FA-B5ECA39EB5E3}" dt="2023-01-02T20:00:56.228" v="1876"/>
          <ac:spMkLst>
            <pc:docMk/>
            <pc:sldMk cId="1366478444" sldId="349"/>
            <ac:spMk id="4" creationId="{6ECC0561-16BD-4DF4-C0B3-9CA4B9DCEF1F}"/>
          </ac:spMkLst>
        </pc:spChg>
        <pc:spChg chg="mod">
          <ac:chgData name="Daniel Carvalho" userId="5d1cc23a-97af-4f53-959c-f03d38fc032e" providerId="ADAL" clId="{35A6C623-9F63-4BE7-86FA-B5ECA39EB5E3}" dt="2023-01-02T20:00:56.228" v="1876"/>
          <ac:spMkLst>
            <pc:docMk/>
            <pc:sldMk cId="1366478444" sldId="349"/>
            <ac:spMk id="5" creationId="{EA283ADD-8912-6CC9-B582-75F22C5259B0}"/>
          </ac:spMkLst>
        </pc:spChg>
        <pc:grpChg chg="add del mod">
          <ac:chgData name="Daniel Carvalho" userId="5d1cc23a-97af-4f53-959c-f03d38fc032e" providerId="ADAL" clId="{35A6C623-9F63-4BE7-86FA-B5ECA39EB5E3}" dt="2023-01-02T20:00:58.676" v="1877"/>
          <ac:grpSpMkLst>
            <pc:docMk/>
            <pc:sldMk cId="1366478444" sldId="349"/>
            <ac:grpSpMk id="3" creationId="{CBD486A4-AE59-6371-5DD7-EE1200FCE530}"/>
          </ac:grpSpMkLst>
        </pc:grpChg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2183175842" sldId="350"/>
        </pc:sldMkLst>
      </pc:sldChg>
      <pc:sldChg chg="modSp mod">
        <pc:chgData name="Daniel Carvalho" userId="5d1cc23a-97af-4f53-959c-f03d38fc032e" providerId="ADAL" clId="{35A6C623-9F63-4BE7-86FA-B5ECA39EB5E3}" dt="2023-01-02T19:55:18.464" v="1740" actId="2711"/>
        <pc:sldMkLst>
          <pc:docMk/>
          <pc:sldMk cId="1574594201" sldId="351"/>
        </pc:sldMkLst>
        <pc:spChg chg="mod">
          <ac:chgData name="Daniel Carvalho" userId="5d1cc23a-97af-4f53-959c-f03d38fc032e" providerId="ADAL" clId="{35A6C623-9F63-4BE7-86FA-B5ECA39EB5E3}" dt="2023-01-02T19:55:18.464" v="1740" actId="2711"/>
          <ac:spMkLst>
            <pc:docMk/>
            <pc:sldMk cId="1574594201" sldId="351"/>
            <ac:spMk id="3" creationId="{8E889B6D-9B8D-8DAA-0D82-AC3D607C8FE0}"/>
          </ac:spMkLst>
        </pc:spChg>
      </pc:sldChg>
      <pc:sldChg chg="modSp mod">
        <pc:chgData name="Daniel Carvalho" userId="5d1cc23a-97af-4f53-959c-f03d38fc032e" providerId="ADAL" clId="{35A6C623-9F63-4BE7-86FA-B5ECA39EB5E3}" dt="2023-01-02T19:55:14.182" v="1738" actId="2711"/>
        <pc:sldMkLst>
          <pc:docMk/>
          <pc:sldMk cId="740918873" sldId="352"/>
        </pc:sldMkLst>
        <pc:spChg chg="mod">
          <ac:chgData name="Daniel Carvalho" userId="5d1cc23a-97af-4f53-959c-f03d38fc032e" providerId="ADAL" clId="{35A6C623-9F63-4BE7-86FA-B5ECA39EB5E3}" dt="2023-01-02T19:55:14.182" v="1738" actId="2711"/>
          <ac:spMkLst>
            <pc:docMk/>
            <pc:sldMk cId="740918873" sldId="352"/>
            <ac:spMk id="3" creationId="{A2F7FBEF-7299-AA16-7542-9CCA12018FE5}"/>
          </ac:spMkLst>
        </pc:spChg>
        <pc:spChg chg="mod">
          <ac:chgData name="Daniel Carvalho" userId="5d1cc23a-97af-4f53-959c-f03d38fc032e" providerId="ADAL" clId="{35A6C623-9F63-4BE7-86FA-B5ECA39EB5E3}" dt="2023-01-02T18:45:28.815" v="39" actId="1076"/>
          <ac:spMkLst>
            <pc:docMk/>
            <pc:sldMk cId="740918873" sldId="352"/>
            <ac:spMk id="616" creationId="{00000000-0000-0000-0000-000000000000}"/>
          </ac:spMkLst>
        </pc:spChg>
      </pc:sldChg>
      <pc:sldChg chg="del">
        <pc:chgData name="Daniel Carvalho" userId="5d1cc23a-97af-4f53-959c-f03d38fc032e" providerId="ADAL" clId="{35A6C623-9F63-4BE7-86FA-B5ECA39EB5E3}" dt="2023-01-03T01:41:37.003" v="1951" actId="2696"/>
        <pc:sldMkLst>
          <pc:docMk/>
          <pc:sldMk cId="1877569064" sldId="353"/>
        </pc:sldMkLst>
      </pc:sldChg>
      <pc:sldChg chg="addSp delSp modSp mod">
        <pc:chgData name="Daniel Carvalho" userId="5d1cc23a-97af-4f53-959c-f03d38fc032e" providerId="ADAL" clId="{35A6C623-9F63-4BE7-86FA-B5ECA39EB5E3}" dt="2023-01-02T20:02:38.754" v="1895" actId="1076"/>
        <pc:sldMkLst>
          <pc:docMk/>
          <pc:sldMk cId="1576506477" sldId="354"/>
        </pc:sldMkLst>
        <pc:spChg chg="mod">
          <ac:chgData name="Daniel Carvalho" userId="5d1cc23a-97af-4f53-959c-f03d38fc032e" providerId="ADAL" clId="{35A6C623-9F63-4BE7-86FA-B5ECA39EB5E3}" dt="2023-01-02T20:02:37.146" v="1894" actId="1076"/>
          <ac:spMkLst>
            <pc:docMk/>
            <pc:sldMk cId="1576506477" sldId="354"/>
            <ac:spMk id="2" creationId="{1EABD3F8-4268-5E56-4509-4E5E572D57D6}"/>
          </ac:spMkLst>
        </pc:spChg>
        <pc:spChg chg="mod">
          <ac:chgData name="Daniel Carvalho" userId="5d1cc23a-97af-4f53-959c-f03d38fc032e" providerId="ADAL" clId="{35A6C623-9F63-4BE7-86FA-B5ECA39EB5E3}" dt="2023-01-02T20:01:34.095" v="1882"/>
          <ac:spMkLst>
            <pc:docMk/>
            <pc:sldMk cId="1576506477" sldId="354"/>
            <ac:spMk id="4" creationId="{454C6774-07F9-B6B1-F789-480DB520B13C}"/>
          </ac:spMkLst>
        </pc:spChg>
        <pc:spChg chg="mod">
          <ac:chgData name="Daniel Carvalho" userId="5d1cc23a-97af-4f53-959c-f03d38fc032e" providerId="ADAL" clId="{35A6C623-9F63-4BE7-86FA-B5ECA39EB5E3}" dt="2023-01-02T20:01:34.095" v="1882"/>
          <ac:spMkLst>
            <pc:docMk/>
            <pc:sldMk cId="1576506477" sldId="354"/>
            <ac:spMk id="5" creationId="{963ADC3C-7032-F26C-AEBB-E83CA5B64F54}"/>
          </ac:spMkLst>
        </pc:spChg>
        <pc:spChg chg="mod">
          <ac:chgData name="Daniel Carvalho" userId="5d1cc23a-97af-4f53-959c-f03d38fc032e" providerId="ADAL" clId="{35A6C623-9F63-4BE7-86FA-B5ECA39EB5E3}" dt="2023-01-02T20:01:34.095" v="1882"/>
          <ac:spMkLst>
            <pc:docMk/>
            <pc:sldMk cId="1576506477" sldId="354"/>
            <ac:spMk id="6" creationId="{5781549C-487B-6B5F-62DF-A92A57E5F15E}"/>
          </ac:spMkLst>
        </pc:spChg>
        <pc:spChg chg="mod">
          <ac:chgData name="Daniel Carvalho" userId="5d1cc23a-97af-4f53-959c-f03d38fc032e" providerId="ADAL" clId="{35A6C623-9F63-4BE7-86FA-B5ECA39EB5E3}" dt="2023-01-02T20:01:34.095" v="1882"/>
          <ac:spMkLst>
            <pc:docMk/>
            <pc:sldMk cId="1576506477" sldId="354"/>
            <ac:spMk id="7" creationId="{E2856997-53A9-627D-EE99-759EC552ADEB}"/>
          </ac:spMkLst>
        </pc:spChg>
        <pc:spChg chg="mod">
          <ac:chgData name="Daniel Carvalho" userId="5d1cc23a-97af-4f53-959c-f03d38fc032e" providerId="ADAL" clId="{35A6C623-9F63-4BE7-86FA-B5ECA39EB5E3}" dt="2023-01-02T20:01:34.095" v="1882"/>
          <ac:spMkLst>
            <pc:docMk/>
            <pc:sldMk cId="1576506477" sldId="354"/>
            <ac:spMk id="8" creationId="{603FF091-78BD-3C44-AFA5-655E55F0FBC1}"/>
          </ac:spMkLst>
        </pc:spChg>
        <pc:spChg chg="mod">
          <ac:chgData name="Daniel Carvalho" userId="5d1cc23a-97af-4f53-959c-f03d38fc032e" providerId="ADAL" clId="{35A6C623-9F63-4BE7-86FA-B5ECA39EB5E3}" dt="2023-01-02T20:01:34.095" v="1882"/>
          <ac:spMkLst>
            <pc:docMk/>
            <pc:sldMk cId="1576506477" sldId="354"/>
            <ac:spMk id="9" creationId="{31D80BFB-7C84-F4EE-4B98-0504715DEAAC}"/>
          </ac:spMkLst>
        </pc:spChg>
        <pc:spChg chg="mod">
          <ac:chgData name="Daniel Carvalho" userId="5d1cc23a-97af-4f53-959c-f03d38fc032e" providerId="ADAL" clId="{35A6C623-9F63-4BE7-86FA-B5ECA39EB5E3}" dt="2023-01-02T20:01:34.095" v="1882"/>
          <ac:spMkLst>
            <pc:docMk/>
            <pc:sldMk cId="1576506477" sldId="354"/>
            <ac:spMk id="10" creationId="{22D969BE-1F1C-8127-8FCB-E3C6AC8FA042}"/>
          </ac:spMkLst>
        </pc:spChg>
        <pc:spChg chg="mod">
          <ac:chgData name="Daniel Carvalho" userId="5d1cc23a-97af-4f53-959c-f03d38fc032e" providerId="ADAL" clId="{35A6C623-9F63-4BE7-86FA-B5ECA39EB5E3}" dt="2023-01-02T20:01:34.095" v="1882"/>
          <ac:spMkLst>
            <pc:docMk/>
            <pc:sldMk cId="1576506477" sldId="354"/>
            <ac:spMk id="11" creationId="{B8A46AAF-100D-104D-582C-8C68B6A57FD2}"/>
          </ac:spMkLst>
        </pc:spChg>
        <pc:spChg chg="mod">
          <ac:chgData name="Daniel Carvalho" userId="5d1cc23a-97af-4f53-959c-f03d38fc032e" providerId="ADAL" clId="{35A6C623-9F63-4BE7-86FA-B5ECA39EB5E3}" dt="2023-01-02T20:01:34.095" v="1882"/>
          <ac:spMkLst>
            <pc:docMk/>
            <pc:sldMk cId="1576506477" sldId="354"/>
            <ac:spMk id="12" creationId="{3CD1579D-FD53-BEEF-4B3F-FB89C9751A2B}"/>
          </ac:spMkLst>
        </pc:spChg>
        <pc:spChg chg="mod">
          <ac:chgData name="Daniel Carvalho" userId="5d1cc23a-97af-4f53-959c-f03d38fc032e" providerId="ADAL" clId="{35A6C623-9F63-4BE7-86FA-B5ECA39EB5E3}" dt="2023-01-02T20:01:34.095" v="1882"/>
          <ac:spMkLst>
            <pc:docMk/>
            <pc:sldMk cId="1576506477" sldId="354"/>
            <ac:spMk id="13" creationId="{71D772B1-EA68-2F9B-5BB5-2CAB4CBB013D}"/>
          </ac:spMkLst>
        </pc:spChg>
        <pc:spChg chg="mod">
          <ac:chgData name="Daniel Carvalho" userId="5d1cc23a-97af-4f53-959c-f03d38fc032e" providerId="ADAL" clId="{35A6C623-9F63-4BE7-86FA-B5ECA39EB5E3}" dt="2023-01-02T20:02:29.596" v="1891" actId="208"/>
          <ac:spMkLst>
            <pc:docMk/>
            <pc:sldMk cId="1576506477" sldId="354"/>
            <ac:spMk id="15" creationId="{796B9410-A851-9AF3-373C-A617C0738998}"/>
          </ac:spMkLst>
        </pc:spChg>
        <pc:spChg chg="mod">
          <ac:chgData name="Daniel Carvalho" userId="5d1cc23a-97af-4f53-959c-f03d38fc032e" providerId="ADAL" clId="{35A6C623-9F63-4BE7-86FA-B5ECA39EB5E3}" dt="2023-01-02T20:02:29.596" v="1891" actId="208"/>
          <ac:spMkLst>
            <pc:docMk/>
            <pc:sldMk cId="1576506477" sldId="354"/>
            <ac:spMk id="16" creationId="{016138F8-6021-05A7-E6F0-C55EE9DF777B}"/>
          </ac:spMkLst>
        </pc:spChg>
        <pc:spChg chg="mod">
          <ac:chgData name="Daniel Carvalho" userId="5d1cc23a-97af-4f53-959c-f03d38fc032e" providerId="ADAL" clId="{35A6C623-9F63-4BE7-86FA-B5ECA39EB5E3}" dt="2023-01-02T20:02:29.596" v="1891" actId="208"/>
          <ac:spMkLst>
            <pc:docMk/>
            <pc:sldMk cId="1576506477" sldId="354"/>
            <ac:spMk id="17" creationId="{A69F6905-C142-8AC1-6649-26369CCFA891}"/>
          </ac:spMkLst>
        </pc:spChg>
        <pc:spChg chg="mod">
          <ac:chgData name="Daniel Carvalho" userId="5d1cc23a-97af-4f53-959c-f03d38fc032e" providerId="ADAL" clId="{35A6C623-9F63-4BE7-86FA-B5ECA39EB5E3}" dt="2023-01-02T20:02:29.596" v="1891" actId="208"/>
          <ac:spMkLst>
            <pc:docMk/>
            <pc:sldMk cId="1576506477" sldId="354"/>
            <ac:spMk id="18" creationId="{B1BB0EF3-DCEE-BF7E-D7E3-9B8812C9752C}"/>
          </ac:spMkLst>
        </pc:spChg>
        <pc:spChg chg="mod">
          <ac:chgData name="Daniel Carvalho" userId="5d1cc23a-97af-4f53-959c-f03d38fc032e" providerId="ADAL" clId="{35A6C623-9F63-4BE7-86FA-B5ECA39EB5E3}" dt="2023-01-02T20:02:29.596" v="1891" actId="208"/>
          <ac:spMkLst>
            <pc:docMk/>
            <pc:sldMk cId="1576506477" sldId="354"/>
            <ac:spMk id="19" creationId="{D0557720-12FD-142D-A363-92AC760A13A9}"/>
          </ac:spMkLst>
        </pc:spChg>
        <pc:spChg chg="mod">
          <ac:chgData name="Daniel Carvalho" userId="5d1cc23a-97af-4f53-959c-f03d38fc032e" providerId="ADAL" clId="{35A6C623-9F63-4BE7-86FA-B5ECA39EB5E3}" dt="2023-01-02T20:02:29.596" v="1891" actId="208"/>
          <ac:spMkLst>
            <pc:docMk/>
            <pc:sldMk cId="1576506477" sldId="354"/>
            <ac:spMk id="20" creationId="{3BB151FD-D674-6580-F90C-71782F603EFE}"/>
          </ac:spMkLst>
        </pc:spChg>
        <pc:spChg chg="mod">
          <ac:chgData name="Daniel Carvalho" userId="5d1cc23a-97af-4f53-959c-f03d38fc032e" providerId="ADAL" clId="{35A6C623-9F63-4BE7-86FA-B5ECA39EB5E3}" dt="2023-01-02T20:02:29.596" v="1891" actId="208"/>
          <ac:spMkLst>
            <pc:docMk/>
            <pc:sldMk cId="1576506477" sldId="354"/>
            <ac:spMk id="21" creationId="{A4C522E8-EE3D-3D34-FC12-1631947CF82A}"/>
          </ac:spMkLst>
        </pc:spChg>
        <pc:spChg chg="mod">
          <ac:chgData name="Daniel Carvalho" userId="5d1cc23a-97af-4f53-959c-f03d38fc032e" providerId="ADAL" clId="{35A6C623-9F63-4BE7-86FA-B5ECA39EB5E3}" dt="2023-01-02T20:02:29.596" v="1891" actId="208"/>
          <ac:spMkLst>
            <pc:docMk/>
            <pc:sldMk cId="1576506477" sldId="354"/>
            <ac:spMk id="22" creationId="{E8586394-CD19-EF57-F3FF-092E0A8A0367}"/>
          </ac:spMkLst>
        </pc:spChg>
        <pc:spChg chg="mod">
          <ac:chgData name="Daniel Carvalho" userId="5d1cc23a-97af-4f53-959c-f03d38fc032e" providerId="ADAL" clId="{35A6C623-9F63-4BE7-86FA-B5ECA39EB5E3}" dt="2023-01-02T20:02:29.596" v="1891" actId="208"/>
          <ac:spMkLst>
            <pc:docMk/>
            <pc:sldMk cId="1576506477" sldId="354"/>
            <ac:spMk id="23" creationId="{26AE4B82-5972-2A78-6BDE-A97BD278D415}"/>
          </ac:spMkLst>
        </pc:spChg>
        <pc:spChg chg="mod">
          <ac:chgData name="Daniel Carvalho" userId="5d1cc23a-97af-4f53-959c-f03d38fc032e" providerId="ADAL" clId="{35A6C623-9F63-4BE7-86FA-B5ECA39EB5E3}" dt="2023-01-02T20:02:29.596" v="1891" actId="208"/>
          <ac:spMkLst>
            <pc:docMk/>
            <pc:sldMk cId="1576506477" sldId="354"/>
            <ac:spMk id="24" creationId="{38901625-328A-22EA-D54F-B4391704E699}"/>
          </ac:spMkLst>
        </pc:spChg>
        <pc:grpChg chg="add del mod">
          <ac:chgData name="Daniel Carvalho" userId="5d1cc23a-97af-4f53-959c-f03d38fc032e" providerId="ADAL" clId="{35A6C623-9F63-4BE7-86FA-B5ECA39EB5E3}" dt="2023-01-02T20:02:01.838" v="1889"/>
          <ac:grpSpMkLst>
            <pc:docMk/>
            <pc:sldMk cId="1576506477" sldId="354"/>
            <ac:grpSpMk id="3" creationId="{E366089B-DBE3-EA6C-F562-DF31518FE703}"/>
          </ac:grpSpMkLst>
        </pc:grpChg>
        <pc:grpChg chg="add mod">
          <ac:chgData name="Daniel Carvalho" userId="5d1cc23a-97af-4f53-959c-f03d38fc032e" providerId="ADAL" clId="{35A6C623-9F63-4BE7-86FA-B5ECA39EB5E3}" dt="2023-01-02T20:02:38.754" v="1895" actId="1076"/>
          <ac:grpSpMkLst>
            <pc:docMk/>
            <pc:sldMk cId="1576506477" sldId="354"/>
            <ac:grpSpMk id="14" creationId="{57AD6BBE-47C7-A0E7-2AFC-979DEB5B6EA3}"/>
          </ac:grpSpMkLst>
        </pc:grpChg>
      </pc:sldChg>
      <pc:sldChg chg="addSp delSp modSp add mod">
        <pc:chgData name="Daniel Carvalho" userId="5d1cc23a-97af-4f53-959c-f03d38fc032e" providerId="ADAL" clId="{35A6C623-9F63-4BE7-86FA-B5ECA39EB5E3}" dt="2023-01-02T18:45:24.136" v="37" actId="478"/>
        <pc:sldMkLst>
          <pc:docMk/>
          <pc:sldMk cId="3351593213" sldId="356"/>
        </pc:sldMkLst>
        <pc:spChg chg="add del mod">
          <ac:chgData name="Daniel Carvalho" userId="5d1cc23a-97af-4f53-959c-f03d38fc032e" providerId="ADAL" clId="{35A6C623-9F63-4BE7-86FA-B5ECA39EB5E3}" dt="2023-01-02T18:45:09.480" v="25" actId="478"/>
          <ac:spMkLst>
            <pc:docMk/>
            <pc:sldMk cId="3351593213" sldId="356"/>
            <ac:spMk id="3" creationId="{2AFC570F-7A18-F09E-465B-35F55C661FCD}"/>
          </ac:spMkLst>
        </pc:spChg>
        <pc:spChg chg="add del mod">
          <ac:chgData name="Daniel Carvalho" userId="5d1cc23a-97af-4f53-959c-f03d38fc032e" providerId="ADAL" clId="{35A6C623-9F63-4BE7-86FA-B5ECA39EB5E3}" dt="2023-01-02T18:45:10.646" v="26" actId="478"/>
          <ac:spMkLst>
            <pc:docMk/>
            <pc:sldMk cId="3351593213" sldId="356"/>
            <ac:spMk id="5" creationId="{34177031-D0FF-2B5B-99EA-BA2152ACD8A1}"/>
          </ac:spMkLst>
        </pc:spChg>
        <pc:spChg chg="add del mod">
          <ac:chgData name="Daniel Carvalho" userId="5d1cc23a-97af-4f53-959c-f03d38fc032e" providerId="ADAL" clId="{35A6C623-9F63-4BE7-86FA-B5ECA39EB5E3}" dt="2023-01-02T18:45:14.504" v="29" actId="478"/>
          <ac:spMkLst>
            <pc:docMk/>
            <pc:sldMk cId="3351593213" sldId="356"/>
            <ac:spMk id="7" creationId="{E9767391-8956-D3FE-3B35-06C63AD1606C}"/>
          </ac:spMkLst>
        </pc:spChg>
        <pc:spChg chg="add del mod">
          <ac:chgData name="Daniel Carvalho" userId="5d1cc23a-97af-4f53-959c-f03d38fc032e" providerId="ADAL" clId="{35A6C623-9F63-4BE7-86FA-B5ECA39EB5E3}" dt="2023-01-02T18:45:17.178" v="31" actId="478"/>
          <ac:spMkLst>
            <pc:docMk/>
            <pc:sldMk cId="3351593213" sldId="356"/>
            <ac:spMk id="9" creationId="{D2B532EF-E2CB-0E4E-53F8-3FCF751B8A31}"/>
          </ac:spMkLst>
        </pc:spChg>
        <pc:spChg chg="add del mod">
          <ac:chgData name="Daniel Carvalho" userId="5d1cc23a-97af-4f53-959c-f03d38fc032e" providerId="ADAL" clId="{35A6C623-9F63-4BE7-86FA-B5ECA39EB5E3}" dt="2023-01-02T18:45:20.118" v="33" actId="478"/>
          <ac:spMkLst>
            <pc:docMk/>
            <pc:sldMk cId="3351593213" sldId="356"/>
            <ac:spMk id="11" creationId="{8D8A986F-A9BC-50FF-61C5-D9B1BF9D1FF4}"/>
          </ac:spMkLst>
        </pc:spChg>
        <pc:spChg chg="add del mod">
          <ac:chgData name="Daniel Carvalho" userId="5d1cc23a-97af-4f53-959c-f03d38fc032e" providerId="ADAL" clId="{35A6C623-9F63-4BE7-86FA-B5ECA39EB5E3}" dt="2023-01-02T18:45:24.136" v="37" actId="478"/>
          <ac:spMkLst>
            <pc:docMk/>
            <pc:sldMk cId="3351593213" sldId="356"/>
            <ac:spMk id="13" creationId="{8A26138B-AE0C-D38F-CBB0-E27D348F3E5F}"/>
          </ac:spMkLst>
        </pc:spChg>
        <pc:spChg chg="del">
          <ac:chgData name="Daniel Carvalho" userId="5d1cc23a-97af-4f53-959c-f03d38fc032e" providerId="ADAL" clId="{35A6C623-9F63-4BE7-86FA-B5ECA39EB5E3}" dt="2023-01-02T18:45:22.462" v="36" actId="478"/>
          <ac:spMkLst>
            <pc:docMk/>
            <pc:sldMk cId="3351593213" sldId="356"/>
            <ac:spMk id="867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8:45:08.370" v="24" actId="478"/>
          <ac:spMkLst>
            <pc:docMk/>
            <pc:sldMk cId="3351593213" sldId="356"/>
            <ac:spMk id="868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8:45:15.740" v="30" actId="478"/>
          <ac:spMkLst>
            <pc:docMk/>
            <pc:sldMk cId="3351593213" sldId="356"/>
            <ac:spMk id="869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8:45:12.612" v="28" actId="478"/>
          <ac:spMkLst>
            <pc:docMk/>
            <pc:sldMk cId="3351593213" sldId="356"/>
            <ac:spMk id="870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8:45:18.552" v="32" actId="478"/>
          <ac:spMkLst>
            <pc:docMk/>
            <pc:sldMk cId="3351593213" sldId="356"/>
            <ac:spMk id="871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8:45:07.032" v="23" actId="478"/>
          <ac:spMkLst>
            <pc:docMk/>
            <pc:sldMk cId="3351593213" sldId="356"/>
            <ac:spMk id="872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8:45:01.093" v="19" actId="20577"/>
          <ac:spMkLst>
            <pc:docMk/>
            <pc:sldMk cId="3351593213" sldId="356"/>
            <ac:spMk id="873" creationId="{00000000-0000-0000-0000-000000000000}"/>
          </ac:spMkLst>
        </pc:spChg>
        <pc:grpChg chg="del">
          <ac:chgData name="Daniel Carvalho" userId="5d1cc23a-97af-4f53-959c-f03d38fc032e" providerId="ADAL" clId="{35A6C623-9F63-4BE7-86FA-B5ECA39EB5E3}" dt="2023-01-02T18:45:04.171" v="20" actId="478"/>
          <ac:grpSpMkLst>
            <pc:docMk/>
            <pc:sldMk cId="3351593213" sldId="356"/>
            <ac:grpSpMk id="874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8:45:21.310" v="35" actId="478"/>
          <ac:grpSpMkLst>
            <pc:docMk/>
            <pc:sldMk cId="3351593213" sldId="356"/>
            <ac:grpSpMk id="880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8:45:20.626" v="34" actId="478"/>
          <ac:grpSpMkLst>
            <pc:docMk/>
            <pc:sldMk cId="3351593213" sldId="356"/>
            <ac:grpSpMk id="885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8:45:05.403" v="22" actId="478"/>
          <ac:grpSpMkLst>
            <pc:docMk/>
            <pc:sldMk cId="3351593213" sldId="356"/>
            <ac:grpSpMk id="890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8:45:11.449" v="27" actId="478"/>
          <ac:grpSpMkLst>
            <pc:docMk/>
            <pc:sldMk cId="3351593213" sldId="356"/>
            <ac:grpSpMk id="899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8:45:04.920" v="21" actId="478"/>
          <ac:grpSpMkLst>
            <pc:docMk/>
            <pc:sldMk cId="3351593213" sldId="356"/>
            <ac:grpSpMk id="904" creationId="{00000000-0000-0000-0000-000000000000}"/>
          </ac:grpSpMkLst>
        </pc:grpChg>
      </pc:sldChg>
      <pc:sldChg chg="addSp delSp modSp add mod">
        <pc:chgData name="Daniel Carvalho" userId="5d1cc23a-97af-4f53-959c-f03d38fc032e" providerId="ADAL" clId="{35A6C623-9F63-4BE7-86FA-B5ECA39EB5E3}" dt="2023-01-02T20:00:17.196" v="1875" actId="1076"/>
        <pc:sldMkLst>
          <pc:docMk/>
          <pc:sldMk cId="3406945662" sldId="357"/>
        </pc:sldMkLst>
        <pc:spChg chg="add del mod">
          <ac:chgData name="Daniel Carvalho" userId="5d1cc23a-97af-4f53-959c-f03d38fc032e" providerId="ADAL" clId="{35A6C623-9F63-4BE7-86FA-B5ECA39EB5E3}" dt="2023-01-02T18:45:52.695" v="42" actId="478"/>
          <ac:spMkLst>
            <pc:docMk/>
            <pc:sldMk cId="3406945662" sldId="357"/>
            <ac:spMk id="3" creationId="{8B336B4F-950A-A07A-B610-D47A7B8E0AC6}"/>
          </ac:spMkLst>
        </pc:spChg>
        <pc:spChg chg="add del mod">
          <ac:chgData name="Daniel Carvalho" userId="5d1cc23a-97af-4f53-959c-f03d38fc032e" providerId="ADAL" clId="{35A6C623-9F63-4BE7-86FA-B5ECA39EB5E3}" dt="2023-01-02T18:46:02.740" v="50" actId="478"/>
          <ac:spMkLst>
            <pc:docMk/>
            <pc:sldMk cId="3406945662" sldId="357"/>
            <ac:spMk id="5" creationId="{36F3A345-81ED-5C9C-AD98-C811780DE545}"/>
          </ac:spMkLst>
        </pc:spChg>
        <pc:spChg chg="add del mod">
          <ac:chgData name="Daniel Carvalho" userId="5d1cc23a-97af-4f53-959c-f03d38fc032e" providerId="ADAL" clId="{35A6C623-9F63-4BE7-86FA-B5ECA39EB5E3}" dt="2023-01-02T18:46:07.910" v="54" actId="478"/>
          <ac:spMkLst>
            <pc:docMk/>
            <pc:sldMk cId="3406945662" sldId="357"/>
            <ac:spMk id="7" creationId="{CB60613C-0D74-AEA6-481B-DF75F4549D49}"/>
          </ac:spMkLst>
        </pc:spChg>
        <pc:spChg chg="add del mod">
          <ac:chgData name="Daniel Carvalho" userId="5d1cc23a-97af-4f53-959c-f03d38fc032e" providerId="ADAL" clId="{35A6C623-9F63-4BE7-86FA-B5ECA39EB5E3}" dt="2023-01-02T18:46:06.462" v="53" actId="478"/>
          <ac:spMkLst>
            <pc:docMk/>
            <pc:sldMk cId="3406945662" sldId="357"/>
            <ac:spMk id="9" creationId="{08E0D5EC-3DDE-EEBA-C415-E409221BEC5A}"/>
          </ac:spMkLst>
        </pc:spChg>
        <pc:spChg chg="del">
          <ac:chgData name="Daniel Carvalho" userId="5d1cc23a-97af-4f53-959c-f03d38fc032e" providerId="ADAL" clId="{35A6C623-9F63-4BE7-86FA-B5ECA39EB5E3}" dt="2023-01-02T18:46:01.175" v="48" actId="478"/>
          <ac:spMkLst>
            <pc:docMk/>
            <pc:sldMk cId="3406945662" sldId="357"/>
            <ac:spMk id="737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8:45:59.156" v="46" actId="478"/>
          <ac:spMkLst>
            <pc:docMk/>
            <pc:sldMk cId="3406945662" sldId="357"/>
            <ac:spMk id="738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8:45:56.626" v="43" actId="478"/>
          <ac:spMkLst>
            <pc:docMk/>
            <pc:sldMk cId="3406945662" sldId="357"/>
            <ac:spMk id="739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8:46:23.101" v="76" actId="20577"/>
          <ac:spMkLst>
            <pc:docMk/>
            <pc:sldMk cId="3406945662" sldId="357"/>
            <ac:spMk id="740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8:45:50.627" v="41" actId="478"/>
          <ac:spMkLst>
            <pc:docMk/>
            <pc:sldMk cId="3406945662" sldId="357"/>
            <ac:spMk id="752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8:46:03.672" v="51" actId="478"/>
          <ac:spMkLst>
            <pc:docMk/>
            <pc:sldMk cId="3406945662" sldId="357"/>
            <ac:spMk id="753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8:46:00.158" v="47" actId="478"/>
          <ac:spMkLst>
            <pc:docMk/>
            <pc:sldMk cId="3406945662" sldId="357"/>
            <ac:spMk id="756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8:46:04.600" v="52" actId="478"/>
          <ac:spMkLst>
            <pc:docMk/>
            <pc:sldMk cId="3406945662" sldId="357"/>
            <ac:spMk id="757" creationId="{00000000-0000-0000-0000-000000000000}"/>
          </ac:spMkLst>
        </pc:spChg>
        <pc:grpChg chg="del">
          <ac:chgData name="Daniel Carvalho" userId="5d1cc23a-97af-4f53-959c-f03d38fc032e" providerId="ADAL" clId="{35A6C623-9F63-4BE7-86FA-B5ECA39EB5E3}" dt="2023-01-02T18:45:58.527" v="45" actId="478"/>
          <ac:grpSpMkLst>
            <pc:docMk/>
            <pc:sldMk cId="3406945662" sldId="357"/>
            <ac:grpSpMk id="741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8:46:01.854" v="49" actId="478"/>
          <ac:grpSpMkLst>
            <pc:docMk/>
            <pc:sldMk cId="3406945662" sldId="357"/>
            <ac:grpSpMk id="746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8:45:57.712" v="44" actId="478"/>
          <ac:grpSpMkLst>
            <pc:docMk/>
            <pc:sldMk cId="3406945662" sldId="357"/>
            <ac:grpSpMk id="749" creationId="{00000000-0000-0000-0000-000000000000}"/>
          </ac:grpSpMkLst>
        </pc:grpChg>
        <pc:picChg chg="add mod">
          <ac:chgData name="Daniel Carvalho" userId="5d1cc23a-97af-4f53-959c-f03d38fc032e" providerId="ADAL" clId="{35A6C623-9F63-4BE7-86FA-B5ECA39EB5E3}" dt="2023-01-02T20:00:17.196" v="1875" actId="1076"/>
          <ac:picMkLst>
            <pc:docMk/>
            <pc:sldMk cId="3406945662" sldId="357"/>
            <ac:picMk id="11" creationId="{FD4BB7A4-6C56-C6D1-0F50-79B76AD8FA63}"/>
          </ac:picMkLst>
        </pc:picChg>
        <pc:picChg chg="add del mod">
          <ac:chgData name="Daniel Carvalho" userId="5d1cc23a-97af-4f53-959c-f03d38fc032e" providerId="ADAL" clId="{35A6C623-9F63-4BE7-86FA-B5ECA39EB5E3}" dt="2023-01-02T18:51:07.038" v="86" actId="478"/>
          <ac:picMkLst>
            <pc:docMk/>
            <pc:sldMk cId="3406945662" sldId="357"/>
            <ac:picMk id="13" creationId="{C9D94012-5625-43B5-EDCE-0CA838A03BE3}"/>
          </ac:picMkLst>
        </pc:picChg>
        <pc:picChg chg="add mod">
          <ac:chgData name="Daniel Carvalho" userId="5d1cc23a-97af-4f53-959c-f03d38fc032e" providerId="ADAL" clId="{35A6C623-9F63-4BE7-86FA-B5ECA39EB5E3}" dt="2023-01-02T18:51:53.510" v="115" actId="1076"/>
          <ac:picMkLst>
            <pc:docMk/>
            <pc:sldMk cId="3406945662" sldId="357"/>
            <ac:picMk id="15" creationId="{03D982D7-0D8E-E2BC-1490-73EFE49175DD}"/>
          </ac:picMkLst>
        </pc:picChg>
      </pc:sldChg>
      <pc:sldChg chg="addSp delSp modSp add mod">
        <pc:chgData name="Daniel Carvalho" userId="5d1cc23a-97af-4f53-959c-f03d38fc032e" providerId="ADAL" clId="{35A6C623-9F63-4BE7-86FA-B5ECA39EB5E3}" dt="2023-01-03T01:05:24.082" v="1950" actId="1076"/>
        <pc:sldMkLst>
          <pc:docMk/>
          <pc:sldMk cId="9205848" sldId="358"/>
        </pc:sldMkLst>
        <pc:spChg chg="mod">
          <ac:chgData name="Daniel Carvalho" userId="5d1cc23a-97af-4f53-959c-f03d38fc032e" providerId="ADAL" clId="{35A6C623-9F63-4BE7-86FA-B5ECA39EB5E3}" dt="2023-01-02T18:56:31.642" v="126" actId="20577"/>
          <ac:spMkLst>
            <pc:docMk/>
            <pc:sldMk cId="9205848" sldId="358"/>
            <ac:spMk id="959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10:36.052" v="678" actId="1076"/>
          <ac:spMkLst>
            <pc:docMk/>
            <pc:sldMk cId="9205848" sldId="358"/>
            <ac:spMk id="960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3T00:59:59.460" v="1948" actId="20577"/>
          <ac:spMkLst>
            <pc:docMk/>
            <pc:sldMk cId="9205848" sldId="358"/>
            <ac:spMk id="961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10:36.052" v="678" actId="1076"/>
          <ac:spMkLst>
            <pc:docMk/>
            <pc:sldMk cId="9205848" sldId="358"/>
            <ac:spMk id="962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55:40.382" v="1742" actId="2711"/>
          <ac:spMkLst>
            <pc:docMk/>
            <pc:sldMk cId="9205848" sldId="358"/>
            <ac:spMk id="963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10:36.052" v="678" actId="1076"/>
          <ac:spMkLst>
            <pc:docMk/>
            <pc:sldMk cId="9205848" sldId="358"/>
            <ac:spMk id="964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55:36.945" v="1741" actId="2711"/>
          <ac:spMkLst>
            <pc:docMk/>
            <pc:sldMk cId="9205848" sldId="358"/>
            <ac:spMk id="965" creationId="{00000000-0000-0000-0000-000000000000}"/>
          </ac:spMkLst>
        </pc:spChg>
        <pc:grpChg chg="del">
          <ac:chgData name="Daniel Carvalho" userId="5d1cc23a-97af-4f53-959c-f03d38fc032e" providerId="ADAL" clId="{35A6C623-9F63-4BE7-86FA-B5ECA39EB5E3}" dt="2023-01-02T18:59:45.900" v="130" actId="478"/>
          <ac:grpSpMkLst>
            <pc:docMk/>
            <pc:sldMk cId="9205848" sldId="358"/>
            <ac:grpSpMk id="966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9:00:06.366" v="141" actId="478"/>
          <ac:grpSpMkLst>
            <pc:docMk/>
            <pc:sldMk cId="9205848" sldId="358"/>
            <ac:grpSpMk id="973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9:00:57.326" v="159" actId="478"/>
          <ac:grpSpMkLst>
            <pc:docMk/>
            <pc:sldMk cId="9205848" sldId="358"/>
            <ac:grpSpMk id="980" creationId="{00000000-0000-0000-0000-000000000000}"/>
          </ac:grpSpMkLst>
        </pc:grpChg>
        <pc:picChg chg="add mod">
          <ac:chgData name="Daniel Carvalho" userId="5d1cc23a-97af-4f53-959c-f03d38fc032e" providerId="ADAL" clId="{35A6C623-9F63-4BE7-86FA-B5ECA39EB5E3}" dt="2023-01-02T19:10:36.052" v="678" actId="1076"/>
          <ac:picMkLst>
            <pc:docMk/>
            <pc:sldMk cId="9205848" sldId="358"/>
            <ac:picMk id="3" creationId="{B5E5EFC3-6231-29CF-8FF2-94124CBEA704}"/>
          </ac:picMkLst>
        </pc:picChg>
        <pc:picChg chg="add mod">
          <ac:chgData name="Daniel Carvalho" userId="5d1cc23a-97af-4f53-959c-f03d38fc032e" providerId="ADAL" clId="{35A6C623-9F63-4BE7-86FA-B5ECA39EB5E3}" dt="2023-01-02T19:10:36.052" v="678" actId="1076"/>
          <ac:picMkLst>
            <pc:docMk/>
            <pc:sldMk cId="9205848" sldId="358"/>
            <ac:picMk id="5" creationId="{108247DA-2ADF-ED78-60CD-BA6305CAE4A7}"/>
          </ac:picMkLst>
        </pc:picChg>
        <pc:picChg chg="add mod modCrop">
          <ac:chgData name="Daniel Carvalho" userId="5d1cc23a-97af-4f53-959c-f03d38fc032e" providerId="ADAL" clId="{35A6C623-9F63-4BE7-86FA-B5ECA39EB5E3}" dt="2023-01-02T19:10:36.052" v="678" actId="1076"/>
          <ac:picMkLst>
            <pc:docMk/>
            <pc:sldMk cId="9205848" sldId="358"/>
            <ac:picMk id="7" creationId="{BB1BA26F-5CEB-5B84-1EE1-EC719DC0CCFB}"/>
          </ac:picMkLst>
        </pc:picChg>
        <pc:picChg chg="add mod modCrop">
          <ac:chgData name="Daniel Carvalho" userId="5d1cc23a-97af-4f53-959c-f03d38fc032e" providerId="ADAL" clId="{35A6C623-9F63-4BE7-86FA-B5ECA39EB5E3}" dt="2023-01-02T19:10:36.052" v="678" actId="1076"/>
          <ac:picMkLst>
            <pc:docMk/>
            <pc:sldMk cId="9205848" sldId="358"/>
            <ac:picMk id="9" creationId="{E8AE054A-4600-52F3-7ACA-95B7DD09C2F1}"/>
          </ac:picMkLst>
        </pc:picChg>
        <pc:picChg chg="add mod">
          <ac:chgData name="Daniel Carvalho" userId="5d1cc23a-97af-4f53-959c-f03d38fc032e" providerId="ADAL" clId="{35A6C623-9F63-4BE7-86FA-B5ECA39EB5E3}" dt="2023-01-02T19:10:36.052" v="678" actId="1076"/>
          <ac:picMkLst>
            <pc:docMk/>
            <pc:sldMk cId="9205848" sldId="358"/>
            <ac:picMk id="11" creationId="{264807FA-3A0B-3BB9-9E7A-AEC42CCDBE8B}"/>
          </ac:picMkLst>
        </pc:picChg>
        <pc:picChg chg="add mod">
          <ac:chgData name="Daniel Carvalho" userId="5d1cc23a-97af-4f53-959c-f03d38fc032e" providerId="ADAL" clId="{35A6C623-9F63-4BE7-86FA-B5ECA39EB5E3}" dt="2023-01-03T01:05:24.082" v="1950" actId="1076"/>
          <ac:picMkLst>
            <pc:docMk/>
            <pc:sldMk cId="9205848" sldId="358"/>
            <ac:picMk id="13" creationId="{B66F76EB-9558-A416-4612-B3CFEE79EE58}"/>
          </ac:picMkLst>
        </pc:picChg>
      </pc:sldChg>
      <pc:sldChg chg="add del">
        <pc:chgData name="Daniel Carvalho" userId="5d1cc23a-97af-4f53-959c-f03d38fc032e" providerId="ADAL" clId="{35A6C623-9F63-4BE7-86FA-B5ECA39EB5E3}" dt="2023-01-02T18:48:36.829" v="78" actId="47"/>
        <pc:sldMkLst>
          <pc:docMk/>
          <pc:sldMk cId="4129605625" sldId="358"/>
        </pc:sldMkLst>
      </pc:sldChg>
      <pc:sldChg chg="addSp delSp modSp mod">
        <pc:chgData name="Daniel Carvalho" userId="5d1cc23a-97af-4f53-959c-f03d38fc032e" providerId="ADAL" clId="{35A6C623-9F63-4BE7-86FA-B5ECA39EB5E3}" dt="2023-01-02T19:56:37.070" v="1753" actId="2711"/>
        <pc:sldMkLst>
          <pc:docMk/>
          <pc:sldMk cId="492233014" sldId="359"/>
        </pc:sldMkLst>
        <pc:spChg chg="add mod">
          <ac:chgData name="Daniel Carvalho" userId="5d1cc23a-97af-4f53-959c-f03d38fc032e" providerId="ADAL" clId="{35A6C623-9F63-4BE7-86FA-B5ECA39EB5E3}" dt="2023-01-02T19:31:04.449" v="774" actId="164"/>
          <ac:spMkLst>
            <pc:docMk/>
            <pc:sldMk cId="492233014" sldId="359"/>
            <ac:spMk id="6" creationId="{349F71BF-2BC9-09B3-DB4B-283B62441B97}"/>
          </ac:spMkLst>
        </pc:spChg>
        <pc:spChg chg="add mod">
          <ac:chgData name="Daniel Carvalho" userId="5d1cc23a-97af-4f53-959c-f03d38fc032e" providerId="ADAL" clId="{35A6C623-9F63-4BE7-86FA-B5ECA39EB5E3}" dt="2023-01-02T19:32:07.387" v="788" actId="164"/>
          <ac:spMkLst>
            <pc:docMk/>
            <pc:sldMk cId="492233014" sldId="359"/>
            <ac:spMk id="9" creationId="{29478F05-1FC0-AD11-1F05-DDF60A53E04C}"/>
          </ac:spMkLst>
        </pc:spChg>
        <pc:spChg chg="add mod">
          <ac:chgData name="Daniel Carvalho" userId="5d1cc23a-97af-4f53-959c-f03d38fc032e" providerId="ADAL" clId="{35A6C623-9F63-4BE7-86FA-B5ECA39EB5E3}" dt="2023-01-02T19:34:15.141" v="815" actId="164"/>
          <ac:spMkLst>
            <pc:docMk/>
            <pc:sldMk cId="492233014" sldId="359"/>
            <ac:spMk id="23" creationId="{CC846C89-B51C-3641-2EED-893CA2BE7321}"/>
          </ac:spMkLst>
        </pc:spChg>
        <pc:spChg chg="add mod ord">
          <ac:chgData name="Daniel Carvalho" userId="5d1cc23a-97af-4f53-959c-f03d38fc032e" providerId="ADAL" clId="{35A6C623-9F63-4BE7-86FA-B5ECA39EB5E3}" dt="2023-01-02T19:33:29.436" v="811" actId="164"/>
          <ac:spMkLst>
            <pc:docMk/>
            <pc:sldMk cId="492233014" sldId="359"/>
            <ac:spMk id="24" creationId="{B9E911F1-F408-AE26-41D3-20FF51626A44}"/>
          </ac:spMkLst>
        </pc:spChg>
        <pc:spChg chg="add mod">
          <ac:chgData name="Daniel Carvalho" userId="5d1cc23a-97af-4f53-959c-f03d38fc032e" providerId="ADAL" clId="{35A6C623-9F63-4BE7-86FA-B5ECA39EB5E3}" dt="2023-01-02T19:56:18.996" v="1747" actId="2711"/>
          <ac:spMkLst>
            <pc:docMk/>
            <pc:sldMk cId="492233014" sldId="359"/>
            <ac:spMk id="29" creationId="{5733E417-2AE0-081F-31CE-4EE44DAE409B}"/>
          </ac:spMkLst>
        </pc:spChg>
        <pc:spChg chg="add mod">
          <ac:chgData name="Daniel Carvalho" userId="5d1cc23a-97af-4f53-959c-f03d38fc032e" providerId="ADAL" clId="{35A6C623-9F63-4BE7-86FA-B5ECA39EB5E3}" dt="2023-01-02T19:56:26.306" v="1749" actId="403"/>
          <ac:spMkLst>
            <pc:docMk/>
            <pc:sldMk cId="492233014" sldId="359"/>
            <ac:spMk id="31" creationId="{DFE015D1-F3C9-02C2-8164-F5C258F149CD}"/>
          </ac:spMkLst>
        </pc:spChg>
        <pc:spChg chg="add mod">
          <ac:chgData name="Daniel Carvalho" userId="5d1cc23a-97af-4f53-959c-f03d38fc032e" providerId="ADAL" clId="{35A6C623-9F63-4BE7-86FA-B5ECA39EB5E3}" dt="2023-01-02T19:56:32.415" v="1751" actId="2711"/>
          <ac:spMkLst>
            <pc:docMk/>
            <pc:sldMk cId="492233014" sldId="359"/>
            <ac:spMk id="33" creationId="{F748E498-1A4B-31EA-2B39-20E33BE9B03B}"/>
          </ac:spMkLst>
        </pc:spChg>
        <pc:spChg chg="add mod">
          <ac:chgData name="Daniel Carvalho" userId="5d1cc23a-97af-4f53-959c-f03d38fc032e" providerId="ADAL" clId="{35A6C623-9F63-4BE7-86FA-B5ECA39EB5E3}" dt="2023-01-02T19:56:37.070" v="1753" actId="2711"/>
          <ac:spMkLst>
            <pc:docMk/>
            <pc:sldMk cId="492233014" sldId="359"/>
            <ac:spMk id="35" creationId="{528FC22A-55C5-5E4B-FA48-B81411A8BA40}"/>
          </ac:spMkLst>
        </pc:spChg>
        <pc:spChg chg="mod">
          <ac:chgData name="Daniel Carvalho" userId="5d1cc23a-97af-4f53-959c-f03d38fc032e" providerId="ADAL" clId="{35A6C623-9F63-4BE7-86FA-B5ECA39EB5E3}" dt="2023-01-02T19:23:36.655" v="696" actId="20577"/>
          <ac:spMkLst>
            <pc:docMk/>
            <pc:sldMk cId="492233014" sldId="359"/>
            <ac:spMk id="1088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43:33.435" v="1120" actId="1076"/>
          <ac:spMkLst>
            <pc:docMk/>
            <pc:sldMk cId="492233014" sldId="359"/>
            <ac:spMk id="1089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30:32.216" v="768" actId="164"/>
          <ac:spMkLst>
            <pc:docMk/>
            <pc:sldMk cId="492233014" sldId="359"/>
            <ac:spMk id="1091" creationId="{00000000-0000-0000-0000-000000000000}"/>
          </ac:spMkLst>
        </pc:spChg>
        <pc:spChg chg="add del">
          <ac:chgData name="Daniel Carvalho" userId="5d1cc23a-97af-4f53-959c-f03d38fc032e" providerId="ADAL" clId="{35A6C623-9F63-4BE7-86FA-B5ECA39EB5E3}" dt="2023-01-02T19:39:56.425" v="886" actId="478"/>
          <ac:spMkLst>
            <pc:docMk/>
            <pc:sldMk cId="492233014" sldId="359"/>
            <ac:spMk id="1092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25:36.677" v="724" actId="478"/>
          <ac:spMkLst>
            <pc:docMk/>
            <pc:sldMk cId="492233014" sldId="359"/>
            <ac:spMk id="1094" creationId="{00000000-0000-0000-0000-000000000000}"/>
          </ac:spMkLst>
        </pc:spChg>
        <pc:spChg chg="del mod">
          <ac:chgData name="Daniel Carvalho" userId="5d1cc23a-97af-4f53-959c-f03d38fc032e" providerId="ADAL" clId="{35A6C623-9F63-4BE7-86FA-B5ECA39EB5E3}" dt="2023-01-02T19:40:05.003" v="890" actId="478"/>
          <ac:spMkLst>
            <pc:docMk/>
            <pc:sldMk cId="492233014" sldId="359"/>
            <ac:spMk id="1095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23:46.811" v="699" actId="478"/>
          <ac:spMkLst>
            <pc:docMk/>
            <pc:sldMk cId="492233014" sldId="359"/>
            <ac:spMk id="1097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56:12.505" v="1745" actId="403"/>
          <ac:spMkLst>
            <pc:docMk/>
            <pc:sldMk cId="492233014" sldId="359"/>
            <ac:spMk id="1098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25:35.733" v="723" actId="478"/>
          <ac:spMkLst>
            <pc:docMk/>
            <pc:sldMk cId="492233014" sldId="359"/>
            <ac:spMk id="1100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0:00.260" v="887" actId="478"/>
          <ac:spMkLst>
            <pc:docMk/>
            <pc:sldMk cId="492233014" sldId="359"/>
            <ac:spMk id="1101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25:37.501" v="725" actId="478"/>
          <ac:spMkLst>
            <pc:docMk/>
            <pc:sldMk cId="492233014" sldId="359"/>
            <ac:spMk id="1103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0:07.970" v="893" actId="478"/>
          <ac:spMkLst>
            <pc:docMk/>
            <pc:sldMk cId="492233014" sldId="359"/>
            <ac:spMk id="1104" creationId="{00000000-0000-0000-0000-000000000000}"/>
          </ac:spMkLst>
        </pc:spChg>
        <pc:grpChg chg="add mod">
          <ac:chgData name="Daniel Carvalho" userId="5d1cc23a-97af-4f53-959c-f03d38fc032e" providerId="ADAL" clId="{35A6C623-9F63-4BE7-86FA-B5ECA39EB5E3}" dt="2023-01-02T19:43:33.435" v="1120" actId="1076"/>
          <ac:grpSpMkLst>
            <pc:docMk/>
            <pc:sldMk cId="492233014" sldId="359"/>
            <ac:grpSpMk id="18" creationId="{55573DE6-CB48-3CE5-055F-41D1F66246B6}"/>
          </ac:grpSpMkLst>
        </pc:grpChg>
        <pc:grpChg chg="add mod">
          <ac:chgData name="Daniel Carvalho" userId="5d1cc23a-97af-4f53-959c-f03d38fc032e" providerId="ADAL" clId="{35A6C623-9F63-4BE7-86FA-B5ECA39EB5E3}" dt="2023-01-02T19:43:33.435" v="1120" actId="1076"/>
          <ac:grpSpMkLst>
            <pc:docMk/>
            <pc:sldMk cId="492233014" sldId="359"/>
            <ac:grpSpMk id="19" creationId="{018C5ED2-02B0-549F-0DC7-077D065C874A}"/>
          </ac:grpSpMkLst>
        </pc:grpChg>
        <pc:grpChg chg="add mod">
          <ac:chgData name="Daniel Carvalho" userId="5d1cc23a-97af-4f53-959c-f03d38fc032e" providerId="ADAL" clId="{35A6C623-9F63-4BE7-86FA-B5ECA39EB5E3}" dt="2023-01-02T19:43:33.435" v="1120" actId="1076"/>
          <ac:grpSpMkLst>
            <pc:docMk/>
            <pc:sldMk cId="492233014" sldId="359"/>
            <ac:grpSpMk id="25" creationId="{7AEED5B0-66C8-A3CE-A71E-D3ED1C99ACFE}"/>
          </ac:grpSpMkLst>
        </pc:grpChg>
        <pc:grpChg chg="add mod">
          <ac:chgData name="Daniel Carvalho" userId="5d1cc23a-97af-4f53-959c-f03d38fc032e" providerId="ADAL" clId="{35A6C623-9F63-4BE7-86FA-B5ECA39EB5E3}" dt="2023-01-02T19:43:33.435" v="1120" actId="1076"/>
          <ac:grpSpMkLst>
            <pc:docMk/>
            <pc:sldMk cId="492233014" sldId="359"/>
            <ac:grpSpMk id="26" creationId="{26C89C9A-8FCD-0A7A-7529-CEFA399269AB}"/>
          </ac:grpSpMkLst>
        </pc:grpChg>
        <pc:grpChg chg="add mod">
          <ac:chgData name="Daniel Carvalho" userId="5d1cc23a-97af-4f53-959c-f03d38fc032e" providerId="ADAL" clId="{35A6C623-9F63-4BE7-86FA-B5ECA39EB5E3}" dt="2023-01-02T19:43:33.435" v="1120" actId="1076"/>
          <ac:grpSpMkLst>
            <pc:docMk/>
            <pc:sldMk cId="492233014" sldId="359"/>
            <ac:grpSpMk id="27" creationId="{5A577511-7700-468F-F324-8E4189332EB3}"/>
          </ac:grpSpMkLst>
        </pc:grpChg>
        <pc:picChg chg="add mod">
          <ac:chgData name="Daniel Carvalho" userId="5d1cc23a-97af-4f53-959c-f03d38fc032e" providerId="ADAL" clId="{35A6C623-9F63-4BE7-86FA-B5ECA39EB5E3}" dt="2023-01-02T19:30:32.216" v="768" actId="164"/>
          <ac:picMkLst>
            <pc:docMk/>
            <pc:sldMk cId="492233014" sldId="359"/>
            <ac:picMk id="3" creationId="{55FD6792-DBD5-0568-90D9-CF8C3DA2B233}"/>
          </ac:picMkLst>
        </pc:picChg>
        <pc:picChg chg="add mod ord">
          <ac:chgData name="Daniel Carvalho" userId="5d1cc23a-97af-4f53-959c-f03d38fc032e" providerId="ADAL" clId="{35A6C623-9F63-4BE7-86FA-B5ECA39EB5E3}" dt="2023-01-02T19:31:04.449" v="774" actId="164"/>
          <ac:picMkLst>
            <pc:docMk/>
            <pc:sldMk cId="492233014" sldId="359"/>
            <ac:picMk id="5" creationId="{11FA93BB-2689-1858-96B3-FDE77F21B9A8}"/>
          </ac:picMkLst>
        </pc:picChg>
        <pc:picChg chg="add del mod ord">
          <ac:chgData name="Daniel Carvalho" userId="5d1cc23a-97af-4f53-959c-f03d38fc032e" providerId="ADAL" clId="{35A6C623-9F63-4BE7-86FA-B5ECA39EB5E3}" dt="2023-01-02T19:27:36.575" v="743" actId="478"/>
          <ac:picMkLst>
            <pc:docMk/>
            <pc:sldMk cId="492233014" sldId="359"/>
            <ac:picMk id="8" creationId="{D9D63ADB-D201-6D85-7D2A-DF9F5FBDF28C}"/>
          </ac:picMkLst>
        </pc:picChg>
        <pc:picChg chg="add del mod">
          <ac:chgData name="Daniel Carvalho" userId="5d1cc23a-97af-4f53-959c-f03d38fc032e" providerId="ADAL" clId="{35A6C623-9F63-4BE7-86FA-B5ECA39EB5E3}" dt="2023-01-02T19:28:29.229" v="754" actId="478"/>
          <ac:picMkLst>
            <pc:docMk/>
            <pc:sldMk cId="492233014" sldId="359"/>
            <ac:picMk id="11" creationId="{FA97A706-D439-FDD3-81D0-88131EE0BC16}"/>
          </ac:picMkLst>
        </pc:picChg>
        <pc:picChg chg="add del mod">
          <ac:chgData name="Daniel Carvalho" userId="5d1cc23a-97af-4f53-959c-f03d38fc032e" providerId="ADAL" clId="{35A6C623-9F63-4BE7-86FA-B5ECA39EB5E3}" dt="2023-01-02T19:31:50.099" v="781" actId="478"/>
          <ac:picMkLst>
            <pc:docMk/>
            <pc:sldMk cId="492233014" sldId="359"/>
            <ac:picMk id="13" creationId="{9E234793-95F4-970B-A1DB-231BF003F91F}"/>
          </ac:picMkLst>
        </pc:picChg>
        <pc:picChg chg="add mod ord">
          <ac:chgData name="Daniel Carvalho" userId="5d1cc23a-97af-4f53-959c-f03d38fc032e" providerId="ADAL" clId="{35A6C623-9F63-4BE7-86FA-B5ECA39EB5E3}" dt="2023-01-02T19:33:29.436" v="811" actId="164"/>
          <ac:picMkLst>
            <pc:docMk/>
            <pc:sldMk cId="492233014" sldId="359"/>
            <ac:picMk id="15" creationId="{A8B394FB-E3B0-A6C7-FBE6-6C76711BF1C7}"/>
          </ac:picMkLst>
        </pc:picChg>
        <pc:picChg chg="add mod ord">
          <ac:chgData name="Daniel Carvalho" userId="5d1cc23a-97af-4f53-959c-f03d38fc032e" providerId="ADAL" clId="{35A6C623-9F63-4BE7-86FA-B5ECA39EB5E3}" dt="2023-01-02T19:34:15.141" v="815" actId="164"/>
          <ac:picMkLst>
            <pc:docMk/>
            <pc:sldMk cId="492233014" sldId="359"/>
            <ac:picMk id="17" creationId="{E76D489F-5C1D-4113-738C-FA7711112E8A}"/>
          </ac:picMkLst>
        </pc:picChg>
        <pc:picChg chg="add mod">
          <ac:chgData name="Daniel Carvalho" userId="5d1cc23a-97af-4f53-959c-f03d38fc032e" providerId="ADAL" clId="{35A6C623-9F63-4BE7-86FA-B5ECA39EB5E3}" dt="2023-01-02T19:32:07.387" v="788" actId="164"/>
          <ac:picMkLst>
            <pc:docMk/>
            <pc:sldMk cId="492233014" sldId="359"/>
            <ac:picMk id="20" creationId="{6AFFF098-4715-3C3A-77D9-B2B2EF0133D7}"/>
          </ac:picMkLst>
        </pc:picChg>
        <pc:picChg chg="add del mod">
          <ac:chgData name="Daniel Carvalho" userId="5d1cc23a-97af-4f53-959c-f03d38fc032e" providerId="ADAL" clId="{35A6C623-9F63-4BE7-86FA-B5ECA39EB5E3}" dt="2023-01-02T19:31:18.540" v="780"/>
          <ac:picMkLst>
            <pc:docMk/>
            <pc:sldMk cId="492233014" sldId="359"/>
            <ac:picMk id="21" creationId="{A358934B-9E25-56B7-2903-F902847D246E}"/>
          </ac:picMkLst>
        </pc:picChg>
        <pc:picChg chg="add del mod">
          <ac:chgData name="Daniel Carvalho" userId="5d1cc23a-97af-4f53-959c-f03d38fc032e" providerId="ADAL" clId="{35A6C623-9F63-4BE7-86FA-B5ECA39EB5E3}" dt="2023-01-02T19:31:18.306" v="779"/>
          <ac:picMkLst>
            <pc:docMk/>
            <pc:sldMk cId="492233014" sldId="359"/>
            <ac:picMk id="22" creationId="{E6FF39A3-AACF-A881-A6BA-C653E74D3CC6}"/>
          </ac:picMkLst>
        </pc:picChg>
        <pc:cxnChg chg="add mod ord">
          <ac:chgData name="Daniel Carvalho" userId="5d1cc23a-97af-4f53-959c-f03d38fc032e" providerId="ADAL" clId="{35A6C623-9F63-4BE7-86FA-B5ECA39EB5E3}" dt="2023-01-02T19:43:33.435" v="1120" actId="1076"/>
          <ac:cxnSpMkLst>
            <pc:docMk/>
            <pc:sldMk cId="492233014" sldId="359"/>
            <ac:cxnSpMk id="28" creationId="{5F6F527B-D145-5D2E-9210-C93AF3A2C0C9}"/>
          </ac:cxnSpMkLst>
        </pc:cxnChg>
        <pc:cxnChg chg="add mod ord">
          <ac:chgData name="Daniel Carvalho" userId="5d1cc23a-97af-4f53-959c-f03d38fc032e" providerId="ADAL" clId="{35A6C623-9F63-4BE7-86FA-B5ECA39EB5E3}" dt="2023-01-02T19:43:33.435" v="1120" actId="1076"/>
          <ac:cxnSpMkLst>
            <pc:docMk/>
            <pc:sldMk cId="492233014" sldId="359"/>
            <ac:cxnSpMk id="30" creationId="{0A2143B0-89BC-E16D-BB89-D057E58A51A6}"/>
          </ac:cxnSpMkLst>
        </pc:cxnChg>
        <pc:cxnChg chg="add mod ord">
          <ac:chgData name="Daniel Carvalho" userId="5d1cc23a-97af-4f53-959c-f03d38fc032e" providerId="ADAL" clId="{35A6C623-9F63-4BE7-86FA-B5ECA39EB5E3}" dt="2023-01-02T19:43:33.435" v="1120" actId="1076"/>
          <ac:cxnSpMkLst>
            <pc:docMk/>
            <pc:sldMk cId="492233014" sldId="359"/>
            <ac:cxnSpMk id="32" creationId="{2630EA2B-2CBC-FC3F-096A-276E1F1659C2}"/>
          </ac:cxnSpMkLst>
        </pc:cxnChg>
        <pc:cxnChg chg="add mod ord">
          <ac:chgData name="Daniel Carvalho" userId="5d1cc23a-97af-4f53-959c-f03d38fc032e" providerId="ADAL" clId="{35A6C623-9F63-4BE7-86FA-B5ECA39EB5E3}" dt="2023-01-02T19:43:33.435" v="1120" actId="1076"/>
          <ac:cxnSpMkLst>
            <pc:docMk/>
            <pc:sldMk cId="492233014" sldId="359"/>
            <ac:cxnSpMk id="34" creationId="{82709740-EEF5-9F89-2490-19FE8F85BBE0}"/>
          </ac:cxnSpMkLst>
        </pc:cxnChg>
        <pc:cxnChg chg="del mod">
          <ac:chgData name="Daniel Carvalho" userId="5d1cc23a-97af-4f53-959c-f03d38fc032e" providerId="ADAL" clId="{35A6C623-9F63-4BE7-86FA-B5ECA39EB5E3}" dt="2023-01-02T19:39:54.760" v="885" actId="478"/>
          <ac:cxnSpMkLst>
            <pc:docMk/>
            <pc:sldMk cId="492233014" sldId="359"/>
            <ac:cxnSpMk id="1090" creationId="{00000000-0000-0000-0000-000000000000}"/>
          </ac:cxnSpMkLst>
        </pc:cxnChg>
        <pc:cxnChg chg="del">
          <ac:chgData name="Daniel Carvalho" userId="5d1cc23a-97af-4f53-959c-f03d38fc032e" providerId="ADAL" clId="{35A6C623-9F63-4BE7-86FA-B5ECA39EB5E3}" dt="2023-01-02T19:40:05.620" v="891" actId="478"/>
          <ac:cxnSpMkLst>
            <pc:docMk/>
            <pc:sldMk cId="492233014" sldId="359"/>
            <ac:cxnSpMk id="1093" creationId="{00000000-0000-0000-0000-000000000000}"/>
          </ac:cxnSpMkLst>
        </pc:cxnChg>
        <pc:cxnChg chg="mod">
          <ac:chgData name="Daniel Carvalho" userId="5d1cc23a-97af-4f53-959c-f03d38fc032e" providerId="ADAL" clId="{35A6C623-9F63-4BE7-86FA-B5ECA39EB5E3}" dt="2023-01-02T19:43:33.435" v="1120" actId="1076"/>
          <ac:cxnSpMkLst>
            <pc:docMk/>
            <pc:sldMk cId="492233014" sldId="359"/>
            <ac:cxnSpMk id="1096" creationId="{00000000-0000-0000-0000-000000000000}"/>
          </ac:cxnSpMkLst>
        </pc:cxnChg>
        <pc:cxnChg chg="del">
          <ac:chgData name="Daniel Carvalho" userId="5d1cc23a-97af-4f53-959c-f03d38fc032e" providerId="ADAL" clId="{35A6C623-9F63-4BE7-86FA-B5ECA39EB5E3}" dt="2023-01-02T19:40:02.606" v="888" actId="478"/>
          <ac:cxnSpMkLst>
            <pc:docMk/>
            <pc:sldMk cId="492233014" sldId="359"/>
            <ac:cxnSpMk id="1099" creationId="{00000000-0000-0000-0000-000000000000}"/>
          </ac:cxnSpMkLst>
        </pc:cxnChg>
        <pc:cxnChg chg="del">
          <ac:chgData name="Daniel Carvalho" userId="5d1cc23a-97af-4f53-959c-f03d38fc032e" providerId="ADAL" clId="{35A6C623-9F63-4BE7-86FA-B5ECA39EB5E3}" dt="2023-01-02T19:40:06.866" v="892" actId="478"/>
          <ac:cxnSpMkLst>
            <pc:docMk/>
            <pc:sldMk cId="492233014" sldId="359"/>
            <ac:cxnSpMk id="1102" creationId="{00000000-0000-0000-0000-000000000000}"/>
          </ac:cxnSpMkLst>
        </pc:cxnChg>
      </pc:sldChg>
      <pc:sldChg chg="addSp delSp modSp add mod">
        <pc:chgData name="Daniel Carvalho" userId="5d1cc23a-97af-4f53-959c-f03d38fc032e" providerId="ADAL" clId="{35A6C623-9F63-4BE7-86FA-B5ECA39EB5E3}" dt="2023-01-02T19:45:21.158" v="1168" actId="478"/>
        <pc:sldMkLst>
          <pc:docMk/>
          <pc:sldMk cId="643183908" sldId="360"/>
        </pc:sldMkLst>
        <pc:spChg chg="add del mod">
          <ac:chgData name="Daniel Carvalho" userId="5d1cc23a-97af-4f53-959c-f03d38fc032e" providerId="ADAL" clId="{35A6C623-9F63-4BE7-86FA-B5ECA39EB5E3}" dt="2023-01-02T19:44:59.367" v="1154" actId="478"/>
          <ac:spMkLst>
            <pc:docMk/>
            <pc:sldMk cId="643183908" sldId="360"/>
            <ac:spMk id="3" creationId="{984AD314-2C27-272D-7C0D-501A2821E8B9}"/>
          </ac:spMkLst>
        </pc:spChg>
        <pc:spChg chg="add del mod">
          <ac:chgData name="Daniel Carvalho" userId="5d1cc23a-97af-4f53-959c-f03d38fc032e" providerId="ADAL" clId="{35A6C623-9F63-4BE7-86FA-B5ECA39EB5E3}" dt="2023-01-02T19:45:02.815" v="1157" actId="478"/>
          <ac:spMkLst>
            <pc:docMk/>
            <pc:sldMk cId="643183908" sldId="360"/>
            <ac:spMk id="5" creationId="{0FF11AD7-DC80-1CEA-5CB7-D58B73C48191}"/>
          </ac:spMkLst>
        </pc:spChg>
        <pc:spChg chg="add del mod">
          <ac:chgData name="Daniel Carvalho" userId="5d1cc23a-97af-4f53-959c-f03d38fc032e" providerId="ADAL" clId="{35A6C623-9F63-4BE7-86FA-B5ECA39EB5E3}" dt="2023-01-02T19:45:13.339" v="1162" actId="478"/>
          <ac:spMkLst>
            <pc:docMk/>
            <pc:sldMk cId="643183908" sldId="360"/>
            <ac:spMk id="7" creationId="{3ADCB323-1DD2-4691-0908-A7AEB3B17F5E}"/>
          </ac:spMkLst>
        </pc:spChg>
        <pc:spChg chg="add del mod">
          <ac:chgData name="Daniel Carvalho" userId="5d1cc23a-97af-4f53-959c-f03d38fc032e" providerId="ADAL" clId="{35A6C623-9F63-4BE7-86FA-B5ECA39EB5E3}" dt="2023-01-02T19:45:08.361" v="1160" actId="478"/>
          <ac:spMkLst>
            <pc:docMk/>
            <pc:sldMk cId="643183908" sldId="360"/>
            <ac:spMk id="9" creationId="{AB1F3A01-F04B-B41A-CF29-A61DCD5F842F}"/>
          </ac:spMkLst>
        </pc:spChg>
        <pc:spChg chg="add del mod">
          <ac:chgData name="Daniel Carvalho" userId="5d1cc23a-97af-4f53-959c-f03d38fc032e" providerId="ADAL" clId="{35A6C623-9F63-4BE7-86FA-B5ECA39EB5E3}" dt="2023-01-02T19:45:11.795" v="1161" actId="478"/>
          <ac:spMkLst>
            <pc:docMk/>
            <pc:sldMk cId="643183908" sldId="360"/>
            <ac:spMk id="11" creationId="{2B6D79BD-BC76-E252-FBAE-7B0C9065DCF7}"/>
          </ac:spMkLst>
        </pc:spChg>
        <pc:spChg chg="add del mod">
          <ac:chgData name="Daniel Carvalho" userId="5d1cc23a-97af-4f53-959c-f03d38fc032e" providerId="ADAL" clId="{35A6C623-9F63-4BE7-86FA-B5ECA39EB5E3}" dt="2023-01-02T19:45:16.798" v="1164" actId="478"/>
          <ac:spMkLst>
            <pc:docMk/>
            <pc:sldMk cId="643183908" sldId="360"/>
            <ac:spMk id="13" creationId="{C72F04CC-8BA7-DD7F-1C9A-E54007F12F53}"/>
          </ac:spMkLst>
        </pc:spChg>
        <pc:spChg chg="add del mod">
          <ac:chgData name="Daniel Carvalho" userId="5d1cc23a-97af-4f53-959c-f03d38fc032e" providerId="ADAL" clId="{35A6C623-9F63-4BE7-86FA-B5ECA39EB5E3}" dt="2023-01-02T19:45:19.310" v="1166" actId="478"/>
          <ac:spMkLst>
            <pc:docMk/>
            <pc:sldMk cId="643183908" sldId="360"/>
            <ac:spMk id="15" creationId="{B083336F-B078-3D59-EF18-B00BBED9A547}"/>
          </ac:spMkLst>
        </pc:spChg>
        <pc:spChg chg="add del mod">
          <ac:chgData name="Daniel Carvalho" userId="5d1cc23a-97af-4f53-959c-f03d38fc032e" providerId="ADAL" clId="{35A6C623-9F63-4BE7-86FA-B5ECA39EB5E3}" dt="2023-01-02T19:45:21.158" v="1168" actId="478"/>
          <ac:spMkLst>
            <pc:docMk/>
            <pc:sldMk cId="643183908" sldId="360"/>
            <ac:spMk id="17" creationId="{2B83393F-928B-E81D-FF77-3C43EBAB39F7}"/>
          </ac:spMkLst>
        </pc:spChg>
        <pc:spChg chg="del">
          <ac:chgData name="Daniel Carvalho" userId="5d1cc23a-97af-4f53-959c-f03d38fc032e" providerId="ADAL" clId="{35A6C623-9F63-4BE7-86FA-B5ECA39EB5E3}" dt="2023-01-02T19:45:05.525" v="1158" actId="478"/>
          <ac:spMkLst>
            <pc:docMk/>
            <pc:sldMk cId="643183908" sldId="360"/>
            <ac:spMk id="405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5:14.458" v="1163" actId="478"/>
          <ac:spMkLst>
            <pc:docMk/>
            <pc:sldMk cId="643183908" sldId="360"/>
            <ac:spMk id="406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5:05.525" v="1158" actId="478"/>
          <ac:spMkLst>
            <pc:docMk/>
            <pc:sldMk cId="643183908" sldId="360"/>
            <ac:spMk id="407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5:20.420" v="1167" actId="478"/>
          <ac:spMkLst>
            <pc:docMk/>
            <pc:sldMk cId="643183908" sldId="360"/>
            <ac:spMk id="408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4:57.452" v="1153" actId="478"/>
          <ac:spMkLst>
            <pc:docMk/>
            <pc:sldMk cId="643183908" sldId="360"/>
            <ac:spMk id="409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5:01.313" v="1156" actId="478"/>
          <ac:spMkLst>
            <pc:docMk/>
            <pc:sldMk cId="643183908" sldId="360"/>
            <ac:spMk id="410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5:05.525" v="1158" actId="478"/>
          <ac:spMkLst>
            <pc:docMk/>
            <pc:sldMk cId="643183908" sldId="360"/>
            <ac:spMk id="411" creationId="{00000000-0000-0000-0000-000000000000}"/>
          </ac:spMkLst>
        </pc:spChg>
        <pc:spChg chg="del mod">
          <ac:chgData name="Daniel Carvalho" userId="5d1cc23a-97af-4f53-959c-f03d38fc032e" providerId="ADAL" clId="{35A6C623-9F63-4BE7-86FA-B5ECA39EB5E3}" dt="2023-01-02T19:45:18.148" v="1165" actId="478"/>
          <ac:spMkLst>
            <pc:docMk/>
            <pc:sldMk cId="643183908" sldId="360"/>
            <ac:spMk id="412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44:54.467" v="1152" actId="20577"/>
          <ac:spMkLst>
            <pc:docMk/>
            <pc:sldMk cId="643183908" sldId="360"/>
            <ac:spMk id="413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5:05.525" v="1158" actId="478"/>
          <ac:spMkLst>
            <pc:docMk/>
            <pc:sldMk cId="643183908" sldId="360"/>
            <ac:spMk id="414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5:05.525" v="1158" actId="478"/>
          <ac:spMkLst>
            <pc:docMk/>
            <pc:sldMk cId="643183908" sldId="360"/>
            <ac:spMk id="415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5:00.292" v="1155" actId="478"/>
          <ac:spMkLst>
            <pc:docMk/>
            <pc:sldMk cId="643183908" sldId="360"/>
            <ac:spMk id="416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5:05.525" v="1158" actId="478"/>
          <ac:spMkLst>
            <pc:docMk/>
            <pc:sldMk cId="643183908" sldId="360"/>
            <ac:spMk id="417" creationId="{00000000-0000-0000-0000-000000000000}"/>
          </ac:spMkLst>
        </pc:spChg>
        <pc:grpChg chg="del">
          <ac:chgData name="Daniel Carvalho" userId="5d1cc23a-97af-4f53-959c-f03d38fc032e" providerId="ADAL" clId="{35A6C623-9F63-4BE7-86FA-B5ECA39EB5E3}" dt="2023-01-02T19:45:05.525" v="1158" actId="478"/>
          <ac:grpSpMkLst>
            <pc:docMk/>
            <pc:sldMk cId="643183908" sldId="360"/>
            <ac:grpSpMk id="418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9:45:05.525" v="1158" actId="478"/>
          <ac:grpSpMkLst>
            <pc:docMk/>
            <pc:sldMk cId="643183908" sldId="360"/>
            <ac:grpSpMk id="421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9:45:05.525" v="1158" actId="478"/>
          <ac:grpSpMkLst>
            <pc:docMk/>
            <pc:sldMk cId="643183908" sldId="360"/>
            <ac:grpSpMk id="424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9:45:05.525" v="1158" actId="478"/>
          <ac:grpSpMkLst>
            <pc:docMk/>
            <pc:sldMk cId="643183908" sldId="360"/>
            <ac:grpSpMk id="429" creationId="{00000000-0000-0000-0000-000000000000}"/>
          </ac:grpSpMkLst>
        </pc:grpChg>
      </pc:sldChg>
      <pc:sldChg chg="add del">
        <pc:chgData name="Daniel Carvalho" userId="5d1cc23a-97af-4f53-959c-f03d38fc032e" providerId="ADAL" clId="{35A6C623-9F63-4BE7-86FA-B5ECA39EB5E3}" dt="2023-01-02T19:44:20.038" v="1123" actId="2696"/>
        <pc:sldMkLst>
          <pc:docMk/>
          <pc:sldMk cId="1328903777" sldId="360"/>
        </pc:sldMkLst>
      </pc:sldChg>
      <pc:sldChg chg="addSp delSp modSp add mod">
        <pc:chgData name="Daniel Carvalho" userId="5d1cc23a-97af-4f53-959c-f03d38fc032e" providerId="ADAL" clId="{35A6C623-9F63-4BE7-86FA-B5ECA39EB5E3}" dt="2023-01-02T19:45:42.915" v="1176" actId="1076"/>
        <pc:sldMkLst>
          <pc:docMk/>
          <pc:sldMk cId="2825785208" sldId="361"/>
        </pc:sldMkLst>
        <pc:spChg chg="add del mod">
          <ac:chgData name="Daniel Carvalho" userId="5d1cc23a-97af-4f53-959c-f03d38fc032e" providerId="ADAL" clId="{35A6C623-9F63-4BE7-86FA-B5ECA39EB5E3}" dt="2023-01-02T19:45:37.582" v="1175" actId="478"/>
          <ac:spMkLst>
            <pc:docMk/>
            <pc:sldMk cId="2825785208" sldId="361"/>
            <ac:spMk id="3" creationId="{CD15DBEE-3CB4-6DA7-E53C-76E67D20CAA6}"/>
          </ac:spMkLst>
        </pc:spChg>
        <pc:spChg chg="del">
          <ac:chgData name="Daniel Carvalho" userId="5d1cc23a-97af-4f53-959c-f03d38fc032e" providerId="ADAL" clId="{35A6C623-9F63-4BE7-86FA-B5ECA39EB5E3}" dt="2023-01-02T19:45:35.765" v="1174" actId="478"/>
          <ac:spMkLst>
            <pc:docMk/>
            <pc:sldMk cId="2825785208" sldId="361"/>
            <ac:spMk id="603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45:42.915" v="1176" actId="1076"/>
          <ac:spMkLst>
            <pc:docMk/>
            <pc:sldMk cId="2825785208" sldId="361"/>
            <ac:spMk id="604" creationId="{00000000-0000-0000-0000-000000000000}"/>
          </ac:spMkLst>
        </pc:spChg>
      </pc:sldChg>
      <pc:sldChg chg="addSp delSp modSp mod">
        <pc:chgData name="Daniel Carvalho" userId="5d1cc23a-97af-4f53-959c-f03d38fc032e" providerId="ADAL" clId="{35A6C623-9F63-4BE7-86FA-B5ECA39EB5E3}" dt="2023-01-02T20:01:07.594" v="1881" actId="1076"/>
        <pc:sldMkLst>
          <pc:docMk/>
          <pc:sldMk cId="3180488184" sldId="362"/>
        </pc:sldMkLst>
        <pc:spChg chg="add del mod">
          <ac:chgData name="Daniel Carvalho" userId="5d1cc23a-97af-4f53-959c-f03d38fc032e" providerId="ADAL" clId="{35A6C623-9F63-4BE7-86FA-B5ECA39EB5E3}" dt="2023-01-02T19:48:19.707" v="1196" actId="478"/>
          <ac:spMkLst>
            <pc:docMk/>
            <pc:sldMk cId="3180488184" sldId="362"/>
            <ac:spMk id="3" creationId="{EFB14A8B-50B6-7139-D7E1-D2546D2B6ACE}"/>
          </ac:spMkLst>
        </pc:spChg>
        <pc:spChg chg="add del mod">
          <ac:chgData name="Daniel Carvalho" userId="5d1cc23a-97af-4f53-959c-f03d38fc032e" providerId="ADAL" clId="{35A6C623-9F63-4BE7-86FA-B5ECA39EB5E3}" dt="2023-01-02T19:48:19.707" v="1196" actId="478"/>
          <ac:spMkLst>
            <pc:docMk/>
            <pc:sldMk cId="3180488184" sldId="362"/>
            <ac:spMk id="5" creationId="{F1AE47AC-16F3-59F7-767E-8CD8650C68A7}"/>
          </ac:spMkLst>
        </pc:spChg>
        <pc:spChg chg="add del mod">
          <ac:chgData name="Daniel Carvalho" userId="5d1cc23a-97af-4f53-959c-f03d38fc032e" providerId="ADAL" clId="{35A6C623-9F63-4BE7-86FA-B5ECA39EB5E3}" dt="2023-01-02T19:48:19.707" v="1196" actId="478"/>
          <ac:spMkLst>
            <pc:docMk/>
            <pc:sldMk cId="3180488184" sldId="362"/>
            <ac:spMk id="7" creationId="{11F252D5-C392-83D0-CA42-B533CFCED484}"/>
          </ac:spMkLst>
        </pc:spChg>
        <pc:spChg chg="add mod">
          <ac:chgData name="Daniel Carvalho" userId="5d1cc23a-97af-4f53-959c-f03d38fc032e" providerId="ADAL" clId="{35A6C623-9F63-4BE7-86FA-B5ECA39EB5E3}" dt="2023-01-02T19:49:54.700" v="1384" actId="20577"/>
          <ac:spMkLst>
            <pc:docMk/>
            <pc:sldMk cId="3180488184" sldId="362"/>
            <ac:spMk id="8" creationId="{41012BA5-45F8-E6A4-F81E-7536117E1AEF}"/>
          </ac:spMkLst>
        </pc:spChg>
        <pc:spChg chg="add mod">
          <ac:chgData name="Daniel Carvalho" userId="5d1cc23a-97af-4f53-959c-f03d38fc032e" providerId="ADAL" clId="{35A6C623-9F63-4BE7-86FA-B5ECA39EB5E3}" dt="2023-01-02T19:52:20.223" v="1711" actId="20577"/>
          <ac:spMkLst>
            <pc:docMk/>
            <pc:sldMk cId="3180488184" sldId="362"/>
            <ac:spMk id="9" creationId="{035FC717-C0B1-6C07-D494-15837235B60D}"/>
          </ac:spMkLst>
        </pc:spChg>
        <pc:spChg chg="add mod">
          <ac:chgData name="Daniel Carvalho" userId="5d1cc23a-97af-4f53-959c-f03d38fc032e" providerId="ADAL" clId="{35A6C623-9F63-4BE7-86FA-B5ECA39EB5E3}" dt="2023-01-02T19:51:36.916" v="1704" actId="20577"/>
          <ac:spMkLst>
            <pc:docMk/>
            <pc:sldMk cId="3180488184" sldId="362"/>
            <ac:spMk id="10" creationId="{03A9DFD4-C62E-55E1-DAA6-94311B84CDCB}"/>
          </ac:spMkLst>
        </pc:spChg>
        <pc:spChg chg="mod">
          <ac:chgData name="Daniel Carvalho" userId="5d1cc23a-97af-4f53-959c-f03d38fc032e" providerId="ADAL" clId="{35A6C623-9F63-4BE7-86FA-B5ECA39EB5E3}" dt="2023-01-02T20:01:00.489" v="1878"/>
          <ac:spMkLst>
            <pc:docMk/>
            <pc:sldMk cId="3180488184" sldId="362"/>
            <ac:spMk id="15" creationId="{04F24C53-0C1D-6AB2-2A03-3ED96E020AC1}"/>
          </ac:spMkLst>
        </pc:spChg>
        <pc:spChg chg="mod">
          <ac:chgData name="Daniel Carvalho" userId="5d1cc23a-97af-4f53-959c-f03d38fc032e" providerId="ADAL" clId="{35A6C623-9F63-4BE7-86FA-B5ECA39EB5E3}" dt="2023-01-02T20:01:00.489" v="1878"/>
          <ac:spMkLst>
            <pc:docMk/>
            <pc:sldMk cId="3180488184" sldId="362"/>
            <ac:spMk id="16" creationId="{FEFE97F6-B203-9D38-AC33-71097DC0CDE8}"/>
          </ac:spMkLst>
        </pc:spChg>
        <pc:spChg chg="mod">
          <ac:chgData name="Daniel Carvalho" userId="5d1cc23a-97af-4f53-959c-f03d38fc032e" providerId="ADAL" clId="{35A6C623-9F63-4BE7-86FA-B5ECA39EB5E3}" dt="2023-01-02T19:48:06.103" v="1193" actId="20577"/>
          <ac:spMkLst>
            <pc:docMk/>
            <pc:sldMk cId="3180488184" sldId="362"/>
            <ac:spMk id="785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48:49.156" v="1259" actId="20577"/>
          <ac:spMkLst>
            <pc:docMk/>
            <pc:sldMk cId="3180488184" sldId="362"/>
            <ac:spMk id="786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50:32.049" v="1486" actId="20577"/>
          <ac:spMkLst>
            <pc:docMk/>
            <pc:sldMk cId="3180488184" sldId="362"/>
            <ac:spMk id="787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51:26.800" v="1658" actId="20577"/>
          <ac:spMkLst>
            <pc:docMk/>
            <pc:sldMk cId="3180488184" sldId="362"/>
            <ac:spMk id="788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8:17.759" v="1195" actId="478"/>
          <ac:spMkLst>
            <pc:docMk/>
            <pc:sldMk cId="3180488184" sldId="362"/>
            <ac:spMk id="789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8:17.759" v="1195" actId="478"/>
          <ac:spMkLst>
            <pc:docMk/>
            <pc:sldMk cId="3180488184" sldId="362"/>
            <ac:spMk id="790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8:17.759" v="1195" actId="478"/>
          <ac:spMkLst>
            <pc:docMk/>
            <pc:sldMk cId="3180488184" sldId="362"/>
            <ac:spMk id="791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48:15.509" v="1194" actId="478"/>
          <ac:spMkLst>
            <pc:docMk/>
            <pc:sldMk cId="3180488184" sldId="362"/>
            <ac:spMk id="794" creationId="{00000000-0000-0000-0000-000000000000}"/>
          </ac:spMkLst>
        </pc:spChg>
        <pc:grpChg chg="add mod">
          <ac:chgData name="Daniel Carvalho" userId="5d1cc23a-97af-4f53-959c-f03d38fc032e" providerId="ADAL" clId="{35A6C623-9F63-4BE7-86FA-B5ECA39EB5E3}" dt="2023-01-02T20:01:07.594" v="1881" actId="1076"/>
          <ac:grpSpMkLst>
            <pc:docMk/>
            <pc:sldMk cId="3180488184" sldId="362"/>
            <ac:grpSpMk id="14" creationId="{9C48165C-D24C-7BC7-4C44-8AA45825D4A1}"/>
          </ac:grpSpMkLst>
        </pc:grpChg>
        <pc:grpChg chg="del">
          <ac:chgData name="Daniel Carvalho" userId="5d1cc23a-97af-4f53-959c-f03d38fc032e" providerId="ADAL" clId="{35A6C623-9F63-4BE7-86FA-B5ECA39EB5E3}" dt="2023-01-02T19:48:17.759" v="1195" actId="478"/>
          <ac:grpSpMkLst>
            <pc:docMk/>
            <pc:sldMk cId="3180488184" sldId="362"/>
            <ac:grpSpMk id="792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9:48:17.759" v="1195" actId="478"/>
          <ac:grpSpMkLst>
            <pc:docMk/>
            <pc:sldMk cId="3180488184" sldId="362"/>
            <ac:grpSpMk id="798" creationId="{00000000-0000-0000-0000-000000000000}"/>
          </ac:grpSpMkLst>
        </pc:grpChg>
        <pc:grpChg chg="del">
          <ac:chgData name="Daniel Carvalho" userId="5d1cc23a-97af-4f53-959c-f03d38fc032e" providerId="ADAL" clId="{35A6C623-9F63-4BE7-86FA-B5ECA39EB5E3}" dt="2023-01-02T19:48:17.759" v="1195" actId="478"/>
          <ac:grpSpMkLst>
            <pc:docMk/>
            <pc:sldMk cId="3180488184" sldId="362"/>
            <ac:grpSpMk id="804" creationId="{00000000-0000-0000-0000-000000000000}"/>
          </ac:grpSpMkLst>
        </pc:grpChg>
        <pc:cxnChg chg="add mod">
          <ac:chgData name="Daniel Carvalho" userId="5d1cc23a-97af-4f53-959c-f03d38fc032e" providerId="ADAL" clId="{35A6C623-9F63-4BE7-86FA-B5ECA39EB5E3}" dt="2023-01-02T19:52:14.298" v="1710" actId="14100"/>
          <ac:cxnSpMkLst>
            <pc:docMk/>
            <pc:sldMk cId="3180488184" sldId="362"/>
            <ac:cxnSpMk id="12" creationId="{9ADE2194-EB33-04A7-E716-58AE31409C8C}"/>
          </ac:cxnSpMkLst>
        </pc:cxnChg>
      </pc:sldChg>
      <pc:sldChg chg="modSp add mod">
        <pc:chgData name="Daniel Carvalho" userId="5d1cc23a-97af-4f53-959c-f03d38fc032e" providerId="ADAL" clId="{35A6C623-9F63-4BE7-86FA-B5ECA39EB5E3}" dt="2023-01-02T19:54:12.098" v="1728" actId="1076"/>
        <pc:sldMkLst>
          <pc:docMk/>
          <pc:sldMk cId="999489169" sldId="363"/>
        </pc:sldMkLst>
        <pc:spChg chg="mod">
          <ac:chgData name="Daniel Carvalho" userId="5d1cc23a-97af-4f53-959c-f03d38fc032e" providerId="ADAL" clId="{35A6C623-9F63-4BE7-86FA-B5ECA39EB5E3}" dt="2023-01-02T19:54:12.098" v="1728" actId="1076"/>
          <ac:spMkLst>
            <pc:docMk/>
            <pc:sldMk cId="999489169" sldId="363"/>
            <ac:spMk id="2" creationId="{1EABD3F8-4268-5E56-4509-4E5E572D57D6}"/>
          </ac:spMkLst>
        </pc:spChg>
      </pc:sldChg>
      <pc:sldChg chg="addSp delSp modSp add mod">
        <pc:chgData name="Daniel Carvalho" userId="5d1cc23a-97af-4f53-959c-f03d38fc032e" providerId="ADAL" clId="{35A6C623-9F63-4BE7-86FA-B5ECA39EB5E3}" dt="2023-01-02T19:59:38.627" v="1838" actId="1076"/>
        <pc:sldMkLst>
          <pc:docMk/>
          <pc:sldMk cId="1087689972" sldId="364"/>
        </pc:sldMkLst>
        <pc:spChg chg="mod">
          <ac:chgData name="Daniel Carvalho" userId="5d1cc23a-97af-4f53-959c-f03d38fc032e" providerId="ADAL" clId="{35A6C623-9F63-4BE7-86FA-B5ECA39EB5E3}" dt="2023-01-02T19:58:46.068" v="1776" actId="14100"/>
          <ac:spMkLst>
            <pc:docMk/>
            <pc:sldMk cId="1087689972" sldId="364"/>
            <ac:spMk id="448" creationId="{00000000-0000-0000-0000-000000000000}"/>
          </ac:spMkLst>
        </pc:spChg>
        <pc:spChg chg="del">
          <ac:chgData name="Daniel Carvalho" userId="5d1cc23a-97af-4f53-959c-f03d38fc032e" providerId="ADAL" clId="{35A6C623-9F63-4BE7-86FA-B5ECA39EB5E3}" dt="2023-01-02T19:58:49.384" v="1778" actId="478"/>
          <ac:spMkLst>
            <pc:docMk/>
            <pc:sldMk cId="1087689972" sldId="364"/>
            <ac:spMk id="449" creationId="{00000000-0000-0000-0000-000000000000}"/>
          </ac:spMkLst>
        </pc:spChg>
        <pc:spChg chg="mod">
          <ac:chgData name="Daniel Carvalho" userId="5d1cc23a-97af-4f53-959c-f03d38fc032e" providerId="ADAL" clId="{35A6C623-9F63-4BE7-86FA-B5ECA39EB5E3}" dt="2023-01-02T19:59:33.690" v="1836" actId="1076"/>
          <ac:spMkLst>
            <pc:docMk/>
            <pc:sldMk cId="1087689972" sldId="364"/>
            <ac:spMk id="450" creationId="{00000000-0000-0000-0000-000000000000}"/>
          </ac:spMkLst>
        </pc:spChg>
        <pc:grpChg chg="del">
          <ac:chgData name="Daniel Carvalho" userId="5d1cc23a-97af-4f53-959c-f03d38fc032e" providerId="ADAL" clId="{35A6C623-9F63-4BE7-86FA-B5ECA39EB5E3}" dt="2023-01-02T19:58:47.807" v="1777" actId="478"/>
          <ac:grpSpMkLst>
            <pc:docMk/>
            <pc:sldMk cId="1087689972" sldId="364"/>
            <ac:grpSpMk id="451" creationId="{00000000-0000-0000-0000-000000000000}"/>
          </ac:grpSpMkLst>
        </pc:grpChg>
        <pc:picChg chg="add mod">
          <ac:chgData name="Daniel Carvalho" userId="5d1cc23a-97af-4f53-959c-f03d38fc032e" providerId="ADAL" clId="{35A6C623-9F63-4BE7-86FA-B5ECA39EB5E3}" dt="2023-01-02T19:59:38.627" v="1838" actId="1076"/>
          <ac:picMkLst>
            <pc:docMk/>
            <pc:sldMk cId="1087689972" sldId="364"/>
            <ac:picMk id="3" creationId="{F1E4AFA7-5B9A-7403-DE73-AFAEF8B62867}"/>
          </ac:picMkLst>
        </pc:picChg>
      </pc:sldChg>
      <pc:sldChg chg="addSp delSp modSp mod">
        <pc:chgData name="Daniel Carvalho" userId="5d1cc23a-97af-4f53-959c-f03d38fc032e" providerId="ADAL" clId="{35A6C623-9F63-4BE7-86FA-B5ECA39EB5E3}" dt="2023-01-02T20:00:06.722" v="1874" actId="1076"/>
        <pc:sldMkLst>
          <pc:docMk/>
          <pc:sldMk cId="1721125135" sldId="365"/>
        </pc:sldMkLst>
        <pc:spChg chg="mod">
          <ac:chgData name="Daniel Carvalho" userId="5d1cc23a-97af-4f53-959c-f03d38fc032e" providerId="ADAL" clId="{35A6C623-9F63-4BE7-86FA-B5ECA39EB5E3}" dt="2023-01-02T19:59:53.731" v="1869" actId="20577"/>
          <ac:spMkLst>
            <pc:docMk/>
            <pc:sldMk cId="1721125135" sldId="365"/>
            <ac:spMk id="450" creationId="{00000000-0000-0000-0000-000000000000}"/>
          </ac:spMkLst>
        </pc:spChg>
        <pc:picChg chg="del">
          <ac:chgData name="Daniel Carvalho" userId="5d1cc23a-97af-4f53-959c-f03d38fc032e" providerId="ADAL" clId="{35A6C623-9F63-4BE7-86FA-B5ECA39EB5E3}" dt="2023-01-02T19:59:55.590" v="1870" actId="478"/>
          <ac:picMkLst>
            <pc:docMk/>
            <pc:sldMk cId="1721125135" sldId="365"/>
            <ac:picMk id="3" creationId="{F1E4AFA7-5B9A-7403-DE73-AFAEF8B62867}"/>
          </ac:picMkLst>
        </pc:picChg>
        <pc:picChg chg="add mod">
          <ac:chgData name="Daniel Carvalho" userId="5d1cc23a-97af-4f53-959c-f03d38fc032e" providerId="ADAL" clId="{35A6C623-9F63-4BE7-86FA-B5ECA39EB5E3}" dt="2023-01-02T20:00:06.722" v="1874" actId="1076"/>
          <ac:picMkLst>
            <pc:docMk/>
            <pc:sldMk cId="1721125135" sldId="365"/>
            <ac:picMk id="4" creationId="{771BD786-3545-2E06-D972-39217CF9C8FE}"/>
          </ac:picMkLst>
        </pc:picChg>
      </pc:sldChg>
      <pc:sldMasterChg chg="delSldLayout">
        <pc:chgData name="Daniel Carvalho" userId="5d1cc23a-97af-4f53-959c-f03d38fc032e" providerId="ADAL" clId="{35A6C623-9F63-4BE7-86FA-B5ECA39EB5E3}" dt="2023-01-03T01:41:37.003" v="1951" actId="2696"/>
        <pc:sldMasterMkLst>
          <pc:docMk/>
          <pc:sldMasterMk cId="0" sldId="2147483676"/>
        </pc:sldMasterMkLst>
        <pc:sldLayoutChg chg="del">
          <pc:chgData name="Daniel Carvalho" userId="5d1cc23a-97af-4f53-959c-f03d38fc032e" providerId="ADAL" clId="{35A6C623-9F63-4BE7-86FA-B5ECA39EB5E3}" dt="2023-01-03T01:41:37.003" v="1951" actId="2696"/>
          <pc:sldLayoutMkLst>
            <pc:docMk/>
            <pc:sldMasterMk cId="0" sldId="2147483676"/>
            <pc:sldLayoutMk cId="0" sldId="2147483651"/>
          </pc:sldLayoutMkLst>
        </pc:sldLayoutChg>
        <pc:sldLayoutChg chg="del">
          <pc:chgData name="Daniel Carvalho" userId="5d1cc23a-97af-4f53-959c-f03d38fc032e" providerId="ADAL" clId="{35A6C623-9F63-4BE7-86FA-B5ECA39EB5E3}" dt="2023-01-03T01:41:37.003" v="1951" actId="2696"/>
          <pc:sldLayoutMkLst>
            <pc:docMk/>
            <pc:sldMasterMk cId="0" sldId="2147483676"/>
            <pc:sldLayoutMk cId="0" sldId="2147483654"/>
          </pc:sldLayoutMkLst>
        </pc:sldLayoutChg>
        <pc:sldLayoutChg chg="del">
          <pc:chgData name="Daniel Carvalho" userId="5d1cc23a-97af-4f53-959c-f03d38fc032e" providerId="ADAL" clId="{35A6C623-9F63-4BE7-86FA-B5ECA39EB5E3}" dt="2023-01-03T01:41:37.003" v="1951" actId="2696"/>
          <pc:sldLayoutMkLst>
            <pc:docMk/>
            <pc:sldMasterMk cId="0" sldId="2147483676"/>
            <pc:sldLayoutMk cId="0" sldId="2147483656"/>
          </pc:sldLayoutMkLst>
        </pc:sldLayoutChg>
        <pc:sldLayoutChg chg="del">
          <pc:chgData name="Daniel Carvalho" userId="5d1cc23a-97af-4f53-959c-f03d38fc032e" providerId="ADAL" clId="{35A6C623-9F63-4BE7-86FA-B5ECA39EB5E3}" dt="2023-01-03T01:41:37.003" v="1951" actId="2696"/>
          <pc:sldLayoutMkLst>
            <pc:docMk/>
            <pc:sldMasterMk cId="0" sldId="2147483676"/>
            <pc:sldLayoutMk cId="0" sldId="2147483659"/>
          </pc:sldLayoutMkLst>
        </pc:sldLayoutChg>
        <pc:sldLayoutChg chg="del">
          <pc:chgData name="Daniel Carvalho" userId="5d1cc23a-97af-4f53-959c-f03d38fc032e" providerId="ADAL" clId="{35A6C623-9F63-4BE7-86FA-B5ECA39EB5E3}" dt="2023-01-03T01:41:37.003" v="1951" actId="2696"/>
          <pc:sldLayoutMkLst>
            <pc:docMk/>
            <pc:sldMasterMk cId="0" sldId="2147483676"/>
            <pc:sldLayoutMk cId="0" sldId="2147483660"/>
          </pc:sldLayoutMkLst>
        </pc:sldLayoutChg>
        <pc:sldLayoutChg chg="del">
          <pc:chgData name="Daniel Carvalho" userId="5d1cc23a-97af-4f53-959c-f03d38fc032e" providerId="ADAL" clId="{35A6C623-9F63-4BE7-86FA-B5ECA39EB5E3}" dt="2023-01-03T01:41:37.003" v="1951" actId="2696"/>
          <pc:sldLayoutMkLst>
            <pc:docMk/>
            <pc:sldMasterMk cId="0" sldId="2147483676"/>
            <pc:sldLayoutMk cId="0" sldId="2147483663"/>
          </pc:sldLayoutMkLst>
        </pc:sldLayoutChg>
        <pc:sldLayoutChg chg="del">
          <pc:chgData name="Daniel Carvalho" userId="5d1cc23a-97af-4f53-959c-f03d38fc032e" providerId="ADAL" clId="{35A6C623-9F63-4BE7-86FA-B5ECA39EB5E3}" dt="2023-01-03T01:41:37.003" v="1951" actId="2696"/>
          <pc:sldLayoutMkLst>
            <pc:docMk/>
            <pc:sldMasterMk cId="0" sldId="2147483676"/>
            <pc:sldLayoutMk cId="0" sldId="2147483664"/>
          </pc:sldLayoutMkLst>
        </pc:sldLayoutChg>
        <pc:sldLayoutChg chg="del">
          <pc:chgData name="Daniel Carvalho" userId="5d1cc23a-97af-4f53-959c-f03d38fc032e" providerId="ADAL" clId="{35A6C623-9F63-4BE7-86FA-B5ECA39EB5E3}" dt="2023-01-03T01:41:37.003" v="1951" actId="2696"/>
          <pc:sldLayoutMkLst>
            <pc:docMk/>
            <pc:sldMasterMk cId="0" sldId="2147483676"/>
            <pc:sldLayoutMk cId="0" sldId="2147483668"/>
          </pc:sldLayoutMkLst>
        </pc:sldLayoutChg>
        <pc:sldLayoutChg chg="del">
          <pc:chgData name="Daniel Carvalho" userId="5d1cc23a-97af-4f53-959c-f03d38fc032e" providerId="ADAL" clId="{35A6C623-9F63-4BE7-86FA-B5ECA39EB5E3}" dt="2023-01-03T01:41:37.003" v="1951" actId="2696"/>
          <pc:sldLayoutMkLst>
            <pc:docMk/>
            <pc:sldMasterMk cId="0" sldId="2147483676"/>
            <pc:sldLayoutMk cId="0" sldId="2147483670"/>
          </pc:sldLayoutMkLst>
        </pc:sldLayoutChg>
        <pc:sldLayoutChg chg="del">
          <pc:chgData name="Daniel Carvalho" userId="5d1cc23a-97af-4f53-959c-f03d38fc032e" providerId="ADAL" clId="{35A6C623-9F63-4BE7-86FA-B5ECA39EB5E3}" dt="2023-01-03T01:41:37.003" v="1951" actId="2696"/>
          <pc:sldLayoutMkLst>
            <pc:docMk/>
            <pc:sldMasterMk cId="0" sldId="2147483676"/>
            <pc:sldLayoutMk cId="0" sldId="2147483671"/>
          </pc:sldLayoutMkLst>
        </pc:sldLayoutChg>
      </pc:sldMasterChg>
      <pc:sldMasterChg chg="del delSldLayout">
        <pc:chgData name="Daniel Carvalho" userId="5d1cc23a-97af-4f53-959c-f03d38fc032e" providerId="ADAL" clId="{35A6C623-9F63-4BE7-86FA-B5ECA39EB5E3}" dt="2023-01-03T01:41:37.003" v="1951" actId="2696"/>
        <pc:sldMasterMkLst>
          <pc:docMk/>
          <pc:sldMasterMk cId="0" sldId="2147483677"/>
        </pc:sldMasterMkLst>
        <pc:sldLayoutChg chg="del">
          <pc:chgData name="Daniel Carvalho" userId="5d1cc23a-97af-4f53-959c-f03d38fc032e" providerId="ADAL" clId="{35A6C623-9F63-4BE7-86FA-B5ECA39EB5E3}" dt="2023-01-03T01:41:37.003" v="1951" actId="2696"/>
          <pc:sldLayoutMkLst>
            <pc:docMk/>
            <pc:sldMasterMk cId="0" sldId="2147483677"/>
            <pc:sldLayoutMk cId="0" sldId="2147483675"/>
          </pc:sldLayoutMkLst>
        </pc:sldLayoutChg>
      </pc:sldMasterChg>
    </pc:docChg>
  </pc:docChgLst>
  <pc:docChgLst>
    <pc:chgData name="brunams21@ua.pt" userId="3af4e3a0-4f69-431f-a415-688627c54991" providerId="ADAL" clId="{24F555A3-09C7-4A7E-83B1-C71C51CFBBD2}"/>
    <pc:docChg chg="modSld">
      <pc:chgData name="brunams21@ua.pt" userId="3af4e3a0-4f69-431f-a415-688627c54991" providerId="ADAL" clId="{24F555A3-09C7-4A7E-83B1-C71C51CFBBD2}" dt="2023-03-13T22:51:24.390" v="12" actId="1076"/>
      <pc:docMkLst>
        <pc:docMk/>
      </pc:docMkLst>
      <pc:sldChg chg="addSp modSp mod">
        <pc:chgData name="brunams21@ua.pt" userId="3af4e3a0-4f69-431f-a415-688627c54991" providerId="ADAL" clId="{24F555A3-09C7-4A7E-83B1-C71C51CFBBD2}" dt="2023-03-13T22:51:24.390" v="12" actId="1076"/>
        <pc:sldMkLst>
          <pc:docMk/>
          <pc:sldMk cId="487639531" sldId="408"/>
        </pc:sldMkLst>
        <pc:graphicFrameChg chg="add mod">
          <ac:chgData name="brunams21@ua.pt" userId="3af4e3a0-4f69-431f-a415-688627c54991" providerId="ADAL" clId="{24F555A3-09C7-4A7E-83B1-C71C51CFBBD2}" dt="2023-03-13T22:51:22.338" v="11" actId="1076"/>
          <ac:graphicFrameMkLst>
            <pc:docMk/>
            <pc:sldMk cId="487639531" sldId="408"/>
            <ac:graphicFrameMk id="2" creationId="{1B1CBF72-4788-5253-C711-8D764A89563A}"/>
          </ac:graphicFrameMkLst>
        </pc:graphicFrameChg>
        <pc:graphicFrameChg chg="add mod">
          <ac:chgData name="brunams21@ua.pt" userId="3af4e3a0-4f69-431f-a415-688627c54991" providerId="ADAL" clId="{24F555A3-09C7-4A7E-83B1-C71C51CFBBD2}" dt="2023-03-13T22:51:24.390" v="12" actId="1076"/>
          <ac:graphicFrameMkLst>
            <pc:docMk/>
            <pc:sldMk cId="487639531" sldId="408"/>
            <ac:graphicFrameMk id="4" creationId="{4D4A30E8-A9EA-B090-8B55-6805ED53CC46}"/>
          </ac:graphicFrameMkLst>
        </pc:graphicFrameChg>
      </pc:sldChg>
    </pc:docChg>
  </pc:docChgLst>
  <pc:docChgLst>
    <pc:chgData name="Guest User" userId="S::urn:spo:anon#ceeca8900f0949f9e87ac310d4e4f1ef8e62de8fc32fe00ec72e458b0f113504::" providerId="AD" clId="Web-{979636E5-E3B4-5A2E-2C13-5A1D0BEFC4F9}"/>
    <pc:docChg chg="modSld">
      <pc:chgData name="Guest User" userId="S::urn:spo:anon#ceeca8900f0949f9e87ac310d4e4f1ef8e62de8fc32fe00ec72e458b0f113504::" providerId="AD" clId="Web-{979636E5-E3B4-5A2E-2C13-5A1D0BEFC4F9}" dt="2023-01-03T00:45:10.017" v="26"/>
      <pc:docMkLst>
        <pc:docMk/>
      </pc:docMkLst>
      <pc:sldChg chg="modSp">
        <pc:chgData name="Guest User" userId="S::urn:spo:anon#ceeca8900f0949f9e87ac310d4e4f1ef8e62de8fc32fe00ec72e458b0f113504::" providerId="AD" clId="Web-{979636E5-E3B4-5A2E-2C13-5A1D0BEFC4F9}" dt="2023-01-03T00:24:57.038" v="7" actId="20577"/>
        <pc:sldMkLst>
          <pc:docMk/>
          <pc:sldMk cId="0" sldId="271"/>
        </pc:sldMkLst>
        <pc:spChg chg="mod">
          <ac:chgData name="Guest User" userId="S::urn:spo:anon#ceeca8900f0949f9e87ac310d4e4f1ef8e62de8fc32fe00ec72e458b0f113504::" providerId="AD" clId="Web-{979636E5-E3B4-5A2E-2C13-5A1D0BEFC4F9}" dt="2023-01-03T00:24:41.132" v="4" actId="20577"/>
          <ac:spMkLst>
            <pc:docMk/>
            <pc:sldMk cId="0" sldId="271"/>
            <ac:spMk id="3" creationId="{55CD42B0-5A62-70FD-D4D1-02363DFD06A7}"/>
          </ac:spMkLst>
        </pc:spChg>
        <pc:spChg chg="mod">
          <ac:chgData name="Guest User" userId="S::urn:spo:anon#ceeca8900f0949f9e87ac310d4e4f1ef8e62de8fc32fe00ec72e458b0f113504::" providerId="AD" clId="Web-{979636E5-E3B4-5A2E-2C13-5A1D0BEFC4F9}" dt="2023-01-03T00:24:45.897" v="5" actId="20577"/>
          <ac:spMkLst>
            <pc:docMk/>
            <pc:sldMk cId="0" sldId="271"/>
            <ac:spMk id="11" creationId="{5F30D67D-5943-4849-A207-BC31D45B40B1}"/>
          </ac:spMkLst>
        </pc:spChg>
        <pc:spChg chg="mod">
          <ac:chgData name="Guest User" userId="S::urn:spo:anon#ceeca8900f0949f9e87ac310d4e4f1ef8e62de8fc32fe00ec72e458b0f113504::" providerId="AD" clId="Web-{979636E5-E3B4-5A2E-2C13-5A1D0BEFC4F9}" dt="2023-01-03T00:24:52.976" v="6" actId="20577"/>
          <ac:spMkLst>
            <pc:docMk/>
            <pc:sldMk cId="0" sldId="271"/>
            <ac:spMk id="13" creationId="{AFC4E687-58DF-2166-862D-EC83D82EEB3D}"/>
          </ac:spMkLst>
        </pc:spChg>
        <pc:spChg chg="mod">
          <ac:chgData name="Guest User" userId="S::urn:spo:anon#ceeca8900f0949f9e87ac310d4e4f1ef8e62de8fc32fe00ec72e458b0f113504::" providerId="AD" clId="Web-{979636E5-E3B4-5A2E-2C13-5A1D0BEFC4F9}" dt="2023-01-03T00:24:57.038" v="7" actId="20577"/>
          <ac:spMkLst>
            <pc:docMk/>
            <pc:sldMk cId="0" sldId="271"/>
            <ac:spMk id="15" creationId="{21E7AC19-2B66-B2A5-2E5A-016DA88996DE}"/>
          </ac:spMkLst>
        </pc:spChg>
      </pc:sldChg>
      <pc:sldChg chg="modSp">
        <pc:chgData name="Guest User" userId="S::urn:spo:anon#ceeca8900f0949f9e87ac310d4e4f1ef8e62de8fc32fe00ec72e458b0f113504::" providerId="AD" clId="Web-{979636E5-E3B4-5A2E-2C13-5A1D0BEFC4F9}" dt="2023-01-03T00:45:10.017" v="26"/>
        <pc:sldMkLst>
          <pc:docMk/>
          <pc:sldMk cId="0" sldId="279"/>
        </pc:sldMkLst>
        <pc:spChg chg="mod">
          <ac:chgData name="Guest User" userId="S::urn:spo:anon#ceeca8900f0949f9e87ac310d4e4f1ef8e62de8fc32fe00ec72e458b0f113504::" providerId="AD" clId="Web-{979636E5-E3B4-5A2E-2C13-5A1D0BEFC4F9}" dt="2023-01-03T00:44:51.266" v="25" actId="1076"/>
          <ac:spMkLst>
            <pc:docMk/>
            <pc:sldMk cId="0" sldId="279"/>
            <ac:spMk id="9" creationId="{FAAEA95A-DF01-088D-E8B7-F6F3DF5FF913}"/>
          </ac:spMkLst>
        </pc:spChg>
        <pc:spChg chg="mod">
          <ac:chgData name="Guest User" userId="S::urn:spo:anon#ceeca8900f0949f9e87ac310d4e4f1ef8e62de8fc32fe00ec72e458b0f113504::" providerId="AD" clId="Web-{979636E5-E3B4-5A2E-2C13-5A1D0BEFC4F9}" dt="2023-01-03T00:45:10.017" v="26"/>
          <ac:spMkLst>
            <pc:docMk/>
            <pc:sldMk cId="0" sldId="279"/>
            <ac:spMk id="11" creationId="{9644AFC5-02B6-6E37-069C-BA484E286637}"/>
          </ac:spMkLst>
        </pc:spChg>
      </pc:sldChg>
    </pc:docChg>
  </pc:docChgLst>
  <pc:docChgLst>
    <pc:chgData name="Artur Correia" userId="S::art.afo@ua.pt::15c6ac0e-afc8-4798-99e4-72cd18cdc49d" providerId="AD" clId="Web-{245BDAB8-8B1E-9DA0-C53B-571D06E00120}"/>
    <pc:docChg chg="modSld">
      <pc:chgData name="Artur Correia" userId="S::art.afo@ua.pt::15c6ac0e-afc8-4798-99e4-72cd18cdc49d" providerId="AD" clId="Web-{245BDAB8-8B1E-9DA0-C53B-571D06E00120}" dt="2023-02-27T14:58:02.909" v="18" actId="20577"/>
      <pc:docMkLst>
        <pc:docMk/>
      </pc:docMkLst>
      <pc:sldChg chg="modSp">
        <pc:chgData name="Artur Correia" userId="S::art.afo@ua.pt::15c6ac0e-afc8-4798-99e4-72cd18cdc49d" providerId="AD" clId="Web-{245BDAB8-8B1E-9DA0-C53B-571D06E00120}" dt="2023-02-27T14:27:14.983" v="12" actId="1076"/>
        <pc:sldMkLst>
          <pc:docMk/>
          <pc:sldMk cId="3406945662" sldId="357"/>
        </pc:sldMkLst>
        <pc:spChg chg="mod">
          <ac:chgData name="Artur Correia" userId="S::art.afo@ua.pt::15c6ac0e-afc8-4798-99e4-72cd18cdc49d" providerId="AD" clId="Web-{245BDAB8-8B1E-9DA0-C53B-571D06E00120}" dt="2023-02-27T14:27:14.983" v="12" actId="1076"/>
          <ac:spMkLst>
            <pc:docMk/>
            <pc:sldMk cId="3406945662" sldId="357"/>
            <ac:spMk id="4" creationId="{3A9D285D-AFF7-61D9-1425-7BB27C0C85C4}"/>
          </ac:spMkLst>
        </pc:spChg>
        <pc:spChg chg="mod">
          <ac:chgData name="Artur Correia" userId="S::art.afo@ua.pt::15c6ac0e-afc8-4798-99e4-72cd18cdc49d" providerId="AD" clId="Web-{245BDAB8-8B1E-9DA0-C53B-571D06E00120}" dt="2023-02-27T14:27:11.701" v="11" actId="1076"/>
          <ac:spMkLst>
            <pc:docMk/>
            <pc:sldMk cId="3406945662" sldId="357"/>
            <ac:spMk id="5" creationId="{82EAA632-A675-64D5-0F81-1A5B7EE775D1}"/>
          </ac:spMkLst>
        </pc:spChg>
      </pc:sldChg>
      <pc:sldChg chg="modSp">
        <pc:chgData name="Artur Correia" userId="S::art.afo@ua.pt::15c6ac0e-afc8-4798-99e4-72cd18cdc49d" providerId="AD" clId="Web-{245BDAB8-8B1E-9DA0-C53B-571D06E00120}" dt="2023-02-27T14:27:42.780" v="16" actId="20577"/>
        <pc:sldMkLst>
          <pc:docMk/>
          <pc:sldMk cId="3180488184" sldId="362"/>
        </pc:sldMkLst>
        <pc:spChg chg="mod">
          <ac:chgData name="Artur Correia" userId="S::art.afo@ua.pt::15c6ac0e-afc8-4798-99e4-72cd18cdc49d" providerId="AD" clId="Web-{245BDAB8-8B1E-9DA0-C53B-571D06E00120}" dt="2023-02-27T14:27:42.780" v="16" actId="20577"/>
          <ac:spMkLst>
            <pc:docMk/>
            <pc:sldMk cId="3180488184" sldId="362"/>
            <ac:spMk id="2" creationId="{5560CE94-4E40-3B6E-2023-6006F0499098}"/>
          </ac:spMkLst>
        </pc:spChg>
      </pc:sldChg>
      <pc:sldChg chg="modSp">
        <pc:chgData name="Artur Correia" userId="S::art.afo@ua.pt::15c6ac0e-afc8-4798-99e4-72cd18cdc49d" providerId="AD" clId="Web-{245BDAB8-8B1E-9DA0-C53B-571D06E00120}" dt="2023-02-27T14:58:02.909" v="18" actId="20577"/>
        <pc:sldMkLst>
          <pc:docMk/>
          <pc:sldMk cId="2399333934" sldId="368"/>
        </pc:sldMkLst>
        <pc:spChg chg="mod">
          <ac:chgData name="Artur Correia" userId="S::art.afo@ua.pt::15c6ac0e-afc8-4798-99e4-72cd18cdc49d" providerId="AD" clId="Web-{245BDAB8-8B1E-9DA0-C53B-571D06E00120}" dt="2023-02-27T14:58:02.909" v="18" actId="20577"/>
          <ac:spMkLst>
            <pc:docMk/>
            <pc:sldMk cId="2399333934" sldId="368"/>
            <ac:spMk id="9" creationId="{B4C6B3AA-01EF-A140-B721-3FC6E5E13364}"/>
          </ac:spMkLst>
        </pc:spChg>
      </pc:sldChg>
    </pc:docChg>
  </pc:docChgLst>
  <pc:docChgLst>
    <pc:chgData name="Guest User" userId="S::urn:spo:anon#ceeca8900f0949f9e87ac310d4e4f1ef8e62de8fc32fe00ec72e458b0f113504::" providerId="AD" clId="Web-{6A5C99D0-5A36-0F88-01BB-28460A36BA68}"/>
    <pc:docChg chg="addSld modSld sldOrd">
      <pc:chgData name="Guest User" userId="S::urn:spo:anon#ceeca8900f0949f9e87ac310d4e4f1ef8e62de8fc32fe00ec72e458b0f113504::" providerId="AD" clId="Web-{6A5C99D0-5A36-0F88-01BB-28460A36BA68}" dt="2023-01-02T17:13:44.066" v="757" actId="1076"/>
      <pc:docMkLst>
        <pc:docMk/>
      </pc:docMkLst>
      <pc:sldChg chg="addSp delSp modSp ord">
        <pc:chgData name="Guest User" userId="S::urn:spo:anon#ceeca8900f0949f9e87ac310d4e4f1ef8e62de8fc32fe00ec72e458b0f113504::" providerId="AD" clId="Web-{6A5C99D0-5A36-0F88-01BB-28460A36BA68}" dt="2023-01-02T17:09:11.931" v="723" actId="1076"/>
        <pc:sldMkLst>
          <pc:docMk/>
          <pc:sldMk cId="0" sldId="271"/>
        </pc:sldMkLst>
        <pc:spChg chg="add mod">
          <ac:chgData name="Guest User" userId="S::urn:spo:anon#ceeca8900f0949f9e87ac310d4e4f1ef8e62de8fc32fe00ec72e458b0f113504::" providerId="AD" clId="Web-{6A5C99D0-5A36-0F88-01BB-28460A36BA68}" dt="2023-01-02T17:04:03.543" v="573" actId="1076"/>
          <ac:spMkLst>
            <pc:docMk/>
            <pc:sldMk cId="0" sldId="271"/>
            <ac:spMk id="3" creationId="{55CD42B0-5A62-70FD-D4D1-02363DFD06A7}"/>
          </ac:spMkLst>
        </pc:spChg>
        <pc:spChg chg="add del mod">
          <ac:chgData name="Guest User" userId="S::urn:spo:anon#ceeca8900f0949f9e87ac310d4e4f1ef8e62de8fc32fe00ec72e458b0f113504::" providerId="AD" clId="Web-{6A5C99D0-5A36-0F88-01BB-28460A36BA68}" dt="2023-01-02T17:03:36.636" v="571"/>
          <ac:spMkLst>
            <pc:docMk/>
            <pc:sldMk cId="0" sldId="271"/>
            <ac:spMk id="5" creationId="{9E5BFD27-299A-DD8A-B28F-37D034E1674A}"/>
          </ac:spMkLst>
        </pc:spChg>
        <pc:spChg chg="add del mod">
          <ac:chgData name="Guest User" userId="S::urn:spo:anon#ceeca8900f0949f9e87ac310d4e4f1ef8e62de8fc32fe00ec72e458b0f113504::" providerId="AD" clId="Web-{6A5C99D0-5A36-0F88-01BB-28460A36BA68}" dt="2023-01-02T17:03:35.652" v="570"/>
          <ac:spMkLst>
            <pc:docMk/>
            <pc:sldMk cId="0" sldId="271"/>
            <ac:spMk id="7" creationId="{27057F83-9EDF-D5BB-EDF5-CB2F7B8CB92C}"/>
          </ac:spMkLst>
        </pc:spChg>
        <pc:spChg chg="add del mod">
          <ac:chgData name="Guest User" userId="S::urn:spo:anon#ceeca8900f0949f9e87ac310d4e4f1ef8e62de8fc32fe00ec72e458b0f113504::" providerId="AD" clId="Web-{6A5C99D0-5A36-0F88-01BB-28460A36BA68}" dt="2023-01-02T17:03:35.620" v="569"/>
          <ac:spMkLst>
            <pc:docMk/>
            <pc:sldMk cId="0" sldId="271"/>
            <ac:spMk id="9" creationId="{4B30B1C4-B010-DDA2-47FF-0A564ACD3DFA}"/>
          </ac:spMkLst>
        </pc:spChg>
        <pc:spChg chg="add mod">
          <ac:chgData name="Guest User" userId="S::urn:spo:anon#ceeca8900f0949f9e87ac310d4e4f1ef8e62de8fc32fe00ec72e458b0f113504::" providerId="AD" clId="Web-{6A5C99D0-5A36-0F88-01BB-28460A36BA68}" dt="2023-01-02T17:04:13.763" v="576" actId="20577"/>
          <ac:spMkLst>
            <pc:docMk/>
            <pc:sldMk cId="0" sldId="271"/>
            <ac:spMk id="11" creationId="{5F30D67D-5943-4849-A207-BC31D45B40B1}"/>
          </ac:spMkLst>
        </pc:spChg>
        <pc:spChg chg="add mod">
          <ac:chgData name="Guest User" userId="S::urn:spo:anon#ceeca8900f0949f9e87ac310d4e4f1ef8e62de8fc32fe00ec72e458b0f113504::" providerId="AD" clId="Web-{6A5C99D0-5A36-0F88-01BB-28460A36BA68}" dt="2023-01-02T17:04:19.466" v="581" actId="20577"/>
          <ac:spMkLst>
            <pc:docMk/>
            <pc:sldMk cId="0" sldId="271"/>
            <ac:spMk id="13" creationId="{AFC4E687-58DF-2166-862D-EC83D82EEB3D}"/>
          </ac:spMkLst>
        </pc:spChg>
        <pc:spChg chg="add mod">
          <ac:chgData name="Guest User" userId="S::urn:spo:anon#ceeca8900f0949f9e87ac310d4e4f1ef8e62de8fc32fe00ec72e458b0f113504::" providerId="AD" clId="Web-{6A5C99D0-5A36-0F88-01BB-28460A36BA68}" dt="2023-01-02T17:04:26.044" v="584" actId="20577"/>
          <ac:spMkLst>
            <pc:docMk/>
            <pc:sldMk cId="0" sldId="271"/>
            <ac:spMk id="15" creationId="{21E7AC19-2B66-B2A5-2E5A-016DA88996DE}"/>
          </ac:spMkLst>
        </pc:spChg>
        <pc:spChg chg="del mod">
          <ac:chgData name="Guest User" userId="S::urn:spo:anon#ceeca8900f0949f9e87ac310d4e4f1ef8e62de8fc32fe00ec72e458b0f113504::" providerId="AD" clId="Web-{6A5C99D0-5A36-0F88-01BB-28460A36BA68}" dt="2023-01-02T17:03:04.697" v="560"/>
          <ac:spMkLst>
            <pc:docMk/>
            <pc:sldMk cId="0" sldId="271"/>
            <ac:spMk id="405" creationId="{00000000-0000-0000-0000-000000000000}"/>
          </ac:spMkLst>
        </pc:spChg>
        <pc:spChg chg="mod">
          <ac:chgData name="Guest User" userId="S::urn:spo:anon#ceeca8900f0949f9e87ac310d4e4f1ef8e62de8fc32fe00ec72e458b0f113504::" providerId="AD" clId="Web-{6A5C99D0-5A36-0F88-01BB-28460A36BA68}" dt="2023-01-02T17:07:15.254" v="669" actId="14100"/>
          <ac:spMkLst>
            <pc:docMk/>
            <pc:sldMk cId="0" sldId="271"/>
            <ac:spMk id="406" creationId="{00000000-0000-0000-0000-000000000000}"/>
          </ac:spMkLst>
        </pc:spChg>
        <pc:spChg chg="del mod">
          <ac:chgData name="Guest User" userId="S::urn:spo:anon#ceeca8900f0949f9e87ac310d4e4f1ef8e62de8fc32fe00ec72e458b0f113504::" providerId="AD" clId="Web-{6A5C99D0-5A36-0F88-01BB-28460A36BA68}" dt="2023-01-02T17:03:05.432" v="562"/>
          <ac:spMkLst>
            <pc:docMk/>
            <pc:sldMk cId="0" sldId="271"/>
            <ac:spMk id="407" creationId="{00000000-0000-0000-0000-000000000000}"/>
          </ac:spMkLst>
        </pc:spChg>
        <pc:spChg chg="mod">
          <ac:chgData name="Guest User" userId="S::urn:spo:anon#ceeca8900f0949f9e87ac310d4e4f1ef8e62de8fc32fe00ec72e458b0f113504::" providerId="AD" clId="Web-{6A5C99D0-5A36-0F88-01BB-28460A36BA68}" dt="2023-01-02T17:08:09.350" v="705" actId="20577"/>
          <ac:spMkLst>
            <pc:docMk/>
            <pc:sldMk cId="0" sldId="271"/>
            <ac:spMk id="408" creationId="{00000000-0000-0000-0000-000000000000}"/>
          </ac:spMkLst>
        </pc:spChg>
        <pc:spChg chg="del mod">
          <ac:chgData name="Guest User" userId="S::urn:spo:anon#ceeca8900f0949f9e87ac310d4e4f1ef8e62de8fc32fe00ec72e458b0f113504::" providerId="AD" clId="Web-{6A5C99D0-5A36-0F88-01BB-28460A36BA68}" dt="2023-01-02T17:03:04.494" v="559"/>
          <ac:spMkLst>
            <pc:docMk/>
            <pc:sldMk cId="0" sldId="271"/>
            <ac:spMk id="409" creationId="{00000000-0000-0000-0000-000000000000}"/>
          </ac:spMkLst>
        </pc:spChg>
        <pc:spChg chg="mod">
          <ac:chgData name="Guest User" userId="S::urn:spo:anon#ceeca8900f0949f9e87ac310d4e4f1ef8e62de8fc32fe00ec72e458b0f113504::" providerId="AD" clId="Web-{6A5C99D0-5A36-0F88-01BB-28460A36BA68}" dt="2023-01-02T17:07:59.334" v="703" actId="20577"/>
          <ac:spMkLst>
            <pc:docMk/>
            <pc:sldMk cId="0" sldId="271"/>
            <ac:spMk id="410" creationId="{00000000-0000-0000-0000-000000000000}"/>
          </ac:spMkLst>
        </pc:spChg>
        <pc:spChg chg="del">
          <ac:chgData name="Guest User" userId="S::urn:spo:anon#ceeca8900f0949f9e87ac310d4e4f1ef8e62de8fc32fe00ec72e458b0f113504::" providerId="AD" clId="Web-{6A5C99D0-5A36-0F88-01BB-28460A36BA68}" dt="2023-01-02T17:03:05.213" v="561"/>
          <ac:spMkLst>
            <pc:docMk/>
            <pc:sldMk cId="0" sldId="271"/>
            <ac:spMk id="411" creationId="{00000000-0000-0000-0000-000000000000}"/>
          </ac:spMkLst>
        </pc:spChg>
        <pc:spChg chg="mod">
          <ac:chgData name="Guest User" userId="S::urn:spo:anon#ceeca8900f0949f9e87ac310d4e4f1ef8e62de8fc32fe00ec72e458b0f113504::" providerId="AD" clId="Web-{6A5C99D0-5A36-0F88-01BB-28460A36BA68}" dt="2023-01-02T17:09:08.774" v="722" actId="20577"/>
          <ac:spMkLst>
            <pc:docMk/>
            <pc:sldMk cId="0" sldId="271"/>
            <ac:spMk id="412" creationId="{00000000-0000-0000-0000-000000000000}"/>
          </ac:spMkLst>
        </pc:spChg>
        <pc:spChg chg="mod">
          <ac:chgData name="Guest User" userId="S::urn:spo:anon#ceeca8900f0949f9e87ac310d4e4f1ef8e62de8fc32fe00ec72e458b0f113504::" providerId="AD" clId="Web-{6A5C99D0-5A36-0F88-01BB-28460A36BA68}" dt="2023-01-02T17:09:11.931" v="723" actId="1076"/>
          <ac:spMkLst>
            <pc:docMk/>
            <pc:sldMk cId="0" sldId="271"/>
            <ac:spMk id="413" creationId="{00000000-0000-0000-0000-000000000000}"/>
          </ac:spMkLst>
        </pc:spChg>
        <pc:grpChg chg="del">
          <ac:chgData name="Guest User" userId="S::urn:spo:anon#ceeca8900f0949f9e87ac310d4e4f1ef8e62de8fc32fe00ec72e458b0f113504::" providerId="AD" clId="Web-{6A5C99D0-5A36-0F88-01BB-28460A36BA68}" dt="2023-01-02T17:03:10.807" v="565"/>
          <ac:grpSpMkLst>
            <pc:docMk/>
            <pc:sldMk cId="0" sldId="271"/>
            <ac:grpSpMk id="418" creationId="{00000000-0000-0000-0000-000000000000}"/>
          </ac:grpSpMkLst>
        </pc:grpChg>
        <pc:grpChg chg="del">
          <ac:chgData name="Guest User" userId="S::urn:spo:anon#ceeca8900f0949f9e87ac310d4e4f1ef8e62de8fc32fe00ec72e458b0f113504::" providerId="AD" clId="Web-{6A5C99D0-5A36-0F88-01BB-28460A36BA68}" dt="2023-01-02T17:02:54.400" v="557"/>
          <ac:grpSpMkLst>
            <pc:docMk/>
            <pc:sldMk cId="0" sldId="271"/>
            <ac:grpSpMk id="421" creationId="{00000000-0000-0000-0000-000000000000}"/>
          </ac:grpSpMkLst>
        </pc:grpChg>
        <pc:grpChg chg="del">
          <ac:chgData name="Guest User" userId="S::urn:spo:anon#ceeca8900f0949f9e87ac310d4e4f1ef8e62de8fc32fe00ec72e458b0f113504::" providerId="AD" clId="Web-{6A5C99D0-5A36-0F88-01BB-28460A36BA68}" dt="2023-01-02T17:03:05.697" v="563"/>
          <ac:grpSpMkLst>
            <pc:docMk/>
            <pc:sldMk cId="0" sldId="271"/>
            <ac:grpSpMk id="424" creationId="{00000000-0000-0000-0000-000000000000}"/>
          </ac:grpSpMkLst>
        </pc:grpChg>
        <pc:grpChg chg="del">
          <ac:chgData name="Guest User" userId="S::urn:spo:anon#ceeca8900f0949f9e87ac310d4e4f1ef8e62de8fc32fe00ec72e458b0f113504::" providerId="AD" clId="Web-{6A5C99D0-5A36-0F88-01BB-28460A36BA68}" dt="2023-01-02T17:03:10.557" v="564"/>
          <ac:grpSpMkLst>
            <pc:docMk/>
            <pc:sldMk cId="0" sldId="271"/>
            <ac:grpSpMk id="429" creationId="{00000000-0000-0000-0000-000000000000}"/>
          </ac:grpSpMkLst>
        </pc:grpChg>
      </pc:sldChg>
      <pc:sldChg chg="delSp modSp">
        <pc:chgData name="Guest User" userId="S::urn:spo:anon#ceeca8900f0949f9e87ac310d4e4f1ef8e62de8fc32fe00ec72e458b0f113504::" providerId="AD" clId="Web-{6A5C99D0-5A36-0F88-01BB-28460A36BA68}" dt="2023-01-02T16:45:22.124" v="255" actId="14100"/>
        <pc:sldMkLst>
          <pc:docMk/>
          <pc:sldMk cId="0" sldId="278"/>
        </pc:sldMkLst>
        <pc:spChg chg="del mod">
          <ac:chgData name="Guest User" userId="S::urn:spo:anon#ceeca8900f0949f9e87ac310d4e4f1ef8e62de8fc32fe00ec72e458b0f113504::" providerId="AD" clId="Web-{6A5C99D0-5A36-0F88-01BB-28460A36BA68}" dt="2023-01-02T16:43:52.511" v="229"/>
          <ac:spMkLst>
            <pc:docMk/>
            <pc:sldMk cId="0" sldId="278"/>
            <ac:spMk id="2" creationId="{B7EE9756-AE62-5505-3C21-1F108F7A4FD1}"/>
          </ac:spMkLst>
        </pc:spChg>
        <pc:spChg chg="mod">
          <ac:chgData name="Guest User" userId="S::urn:spo:anon#ceeca8900f0949f9e87ac310d4e4f1ef8e62de8fc32fe00ec72e458b0f113504::" providerId="AD" clId="Web-{6A5C99D0-5A36-0F88-01BB-28460A36BA68}" dt="2023-01-02T16:45:22.124" v="255" actId="14100"/>
          <ac:spMkLst>
            <pc:docMk/>
            <pc:sldMk cId="0" sldId="278"/>
            <ac:spMk id="3" creationId="{A2F7FBEF-7299-AA16-7542-9CCA12018FE5}"/>
          </ac:spMkLst>
        </pc:spChg>
        <pc:spChg chg="mod">
          <ac:chgData name="Guest User" userId="S::urn:spo:anon#ceeca8900f0949f9e87ac310d4e4f1ef8e62de8fc32fe00ec72e458b0f113504::" providerId="AD" clId="Web-{6A5C99D0-5A36-0F88-01BB-28460A36BA68}" dt="2023-01-02T16:45:07.373" v="253" actId="20577"/>
          <ac:spMkLst>
            <pc:docMk/>
            <pc:sldMk cId="0" sldId="278"/>
            <ac:spMk id="615" creationId="{00000000-0000-0000-0000-000000000000}"/>
          </ac:spMkLst>
        </pc:spChg>
        <pc:spChg chg="mod">
          <ac:chgData name="Guest User" userId="S::urn:spo:anon#ceeca8900f0949f9e87ac310d4e4f1ef8e62de8fc32fe00ec72e458b0f113504::" providerId="AD" clId="Web-{6A5C99D0-5A36-0F88-01BB-28460A36BA68}" dt="2023-01-02T16:45:13.249" v="254" actId="1076"/>
          <ac:spMkLst>
            <pc:docMk/>
            <pc:sldMk cId="0" sldId="278"/>
            <ac:spMk id="616" creationId="{00000000-0000-0000-0000-000000000000}"/>
          </ac:spMkLst>
        </pc:spChg>
      </pc:sldChg>
      <pc:sldChg chg="addSp delSp modSp ord">
        <pc:chgData name="Guest User" userId="S::urn:spo:anon#ceeca8900f0949f9e87ac310d4e4f1ef8e62de8fc32fe00ec72e458b0f113504::" providerId="AD" clId="Web-{6A5C99D0-5A36-0F88-01BB-28460A36BA68}" dt="2023-01-02T16:55:15.772" v="500" actId="14100"/>
        <pc:sldMkLst>
          <pc:docMk/>
          <pc:sldMk cId="0" sldId="279"/>
        </pc:sldMkLst>
        <pc:spChg chg="add del mod">
          <ac:chgData name="Guest User" userId="S::urn:spo:anon#ceeca8900f0949f9e87ac310d4e4f1ef8e62de8fc32fe00ec72e458b0f113504::" providerId="AD" clId="Web-{6A5C99D0-5A36-0F88-01BB-28460A36BA68}" dt="2023-01-02T16:46:07.391" v="259"/>
          <ac:spMkLst>
            <pc:docMk/>
            <pc:sldMk cId="0" sldId="279"/>
            <ac:spMk id="3" creationId="{58445033-7B92-9C46-B8BA-0B948FE76E38}"/>
          </ac:spMkLst>
        </pc:spChg>
        <pc:spChg chg="add del mod">
          <ac:chgData name="Guest User" userId="S::urn:spo:anon#ceeca8900f0949f9e87ac310d4e4f1ef8e62de8fc32fe00ec72e458b0f113504::" providerId="AD" clId="Web-{6A5C99D0-5A36-0F88-01BB-28460A36BA68}" dt="2023-01-02T16:46:22.220" v="264"/>
          <ac:spMkLst>
            <pc:docMk/>
            <pc:sldMk cId="0" sldId="279"/>
            <ac:spMk id="5" creationId="{95325FE1-1858-47B8-B846-348D46255552}"/>
          </ac:spMkLst>
        </pc:spChg>
        <pc:spChg chg="add mod">
          <ac:chgData name="Guest User" userId="S::urn:spo:anon#ceeca8900f0949f9e87ac310d4e4f1ef8e62de8fc32fe00ec72e458b0f113504::" providerId="AD" clId="Web-{6A5C99D0-5A36-0F88-01BB-28460A36BA68}" dt="2023-01-02T16:51:37.295" v="495" actId="1076"/>
          <ac:spMkLst>
            <pc:docMk/>
            <pc:sldMk cId="0" sldId="279"/>
            <ac:spMk id="7" creationId="{D108FB0E-0B48-DC46-AAE4-7281A1A020BE}"/>
          </ac:spMkLst>
        </pc:spChg>
        <pc:spChg chg="add mod">
          <ac:chgData name="Guest User" userId="S::urn:spo:anon#ceeca8900f0949f9e87ac310d4e4f1ef8e62de8fc32fe00ec72e458b0f113504::" providerId="AD" clId="Web-{6A5C99D0-5A36-0F88-01BB-28460A36BA68}" dt="2023-01-02T16:53:00.595" v="498" actId="1076"/>
          <ac:spMkLst>
            <pc:docMk/>
            <pc:sldMk cId="0" sldId="279"/>
            <ac:spMk id="9" creationId="{FAAEA95A-DF01-088D-E8B7-F6F3DF5FF913}"/>
          </ac:spMkLst>
        </pc:spChg>
        <pc:spChg chg="add mod">
          <ac:chgData name="Guest User" userId="S::urn:spo:anon#ceeca8900f0949f9e87ac310d4e4f1ef8e62de8fc32fe00ec72e458b0f113504::" providerId="AD" clId="Web-{6A5C99D0-5A36-0F88-01BB-28460A36BA68}" dt="2023-01-02T16:55:15.772" v="500" actId="14100"/>
          <ac:spMkLst>
            <pc:docMk/>
            <pc:sldMk cId="0" sldId="279"/>
            <ac:spMk id="11" creationId="{9644AFC5-02B6-6E37-069C-BA484E286637}"/>
          </ac:spMkLst>
        </pc:spChg>
        <pc:spChg chg="del">
          <ac:chgData name="Guest User" userId="S::urn:spo:anon#ceeca8900f0949f9e87ac310d4e4f1ef8e62de8fc32fe00ec72e458b0f113504::" providerId="AD" clId="Web-{6A5C99D0-5A36-0F88-01BB-28460A36BA68}" dt="2023-01-02T16:46:00.172" v="258"/>
          <ac:spMkLst>
            <pc:docMk/>
            <pc:sldMk cId="0" sldId="279"/>
            <ac:spMk id="622" creationId="{00000000-0000-0000-0000-000000000000}"/>
          </ac:spMkLst>
        </pc:spChg>
        <pc:spChg chg="del">
          <ac:chgData name="Guest User" userId="S::urn:spo:anon#ceeca8900f0949f9e87ac310d4e4f1ef8e62de8fc32fe00ec72e458b0f113504::" providerId="AD" clId="Web-{6A5C99D0-5A36-0F88-01BB-28460A36BA68}" dt="2023-01-02T16:46:07.704" v="260"/>
          <ac:spMkLst>
            <pc:docMk/>
            <pc:sldMk cId="0" sldId="279"/>
            <ac:spMk id="623" creationId="{00000000-0000-0000-0000-000000000000}"/>
          </ac:spMkLst>
        </pc:spChg>
      </pc:sldChg>
      <pc:sldChg chg="modSp">
        <pc:chgData name="Guest User" userId="S::urn:spo:anon#ceeca8900f0949f9e87ac310d4e4f1ef8e62de8fc32fe00ec72e458b0f113504::" providerId="AD" clId="Web-{6A5C99D0-5A36-0F88-01BB-28460A36BA68}" dt="2023-01-02T17:09:32.431" v="724" actId="14100"/>
        <pc:sldMkLst>
          <pc:docMk/>
          <pc:sldMk cId="1366478444" sldId="349"/>
        </pc:sldMkLst>
        <pc:spChg chg="mod">
          <ac:chgData name="Guest User" userId="S::urn:spo:anon#ceeca8900f0949f9e87ac310d4e4f1ef8e62de8fc32fe00ec72e458b0f113504::" providerId="AD" clId="Web-{6A5C99D0-5A36-0F88-01BB-28460A36BA68}" dt="2023-01-02T17:09:32.431" v="724" actId="14100"/>
          <ac:spMkLst>
            <pc:docMk/>
            <pc:sldMk cId="1366478444" sldId="349"/>
            <ac:spMk id="2" creationId="{1EABD3F8-4268-5E56-4509-4E5E572D57D6}"/>
          </ac:spMkLst>
        </pc:spChg>
      </pc:sldChg>
      <pc:sldChg chg="addSp delSp modSp">
        <pc:chgData name="Guest User" userId="S::urn:spo:anon#ceeca8900f0949f9e87ac310d4e4f1ef8e62de8fc32fe00ec72e458b0f113504::" providerId="AD" clId="Web-{6A5C99D0-5A36-0F88-01BB-28460A36BA68}" dt="2023-01-02T17:01:44.804" v="537" actId="1076"/>
        <pc:sldMkLst>
          <pc:docMk/>
          <pc:sldMk cId="1574594201" sldId="351"/>
        </pc:sldMkLst>
        <pc:spChg chg="mod">
          <ac:chgData name="Guest User" userId="S::urn:spo:anon#ceeca8900f0949f9e87ac310d4e4f1ef8e62de8fc32fe00ec72e458b0f113504::" providerId="AD" clId="Web-{6A5C99D0-5A36-0F88-01BB-28460A36BA68}" dt="2023-01-02T16:57:30.809" v="501" actId="14100"/>
          <ac:spMkLst>
            <pc:docMk/>
            <pc:sldMk cId="1574594201" sldId="351"/>
            <ac:spMk id="3" creationId="{8E889B6D-9B8D-8DAA-0D82-AC3D607C8FE0}"/>
          </ac:spMkLst>
        </pc:spChg>
        <pc:picChg chg="add del mod">
          <ac:chgData name="Guest User" userId="S::urn:spo:anon#ceeca8900f0949f9e87ac310d4e4f1ef8e62de8fc32fe00ec72e458b0f113504::" providerId="AD" clId="Web-{6A5C99D0-5A36-0F88-01BB-28460A36BA68}" dt="2023-01-02T16:57:41.778" v="504"/>
          <ac:picMkLst>
            <pc:docMk/>
            <pc:sldMk cId="1574594201" sldId="351"/>
            <ac:picMk id="4" creationId="{F2A0B4A0-B452-EB35-CBCC-F06B38A77F6F}"/>
          </ac:picMkLst>
        </pc:picChg>
        <pc:picChg chg="add del mod">
          <ac:chgData name="Guest User" userId="S::urn:spo:anon#ceeca8900f0949f9e87ac310d4e4f1ef8e62de8fc32fe00ec72e458b0f113504::" providerId="AD" clId="Web-{6A5C99D0-5A36-0F88-01BB-28460A36BA68}" dt="2023-01-02T16:58:50.047" v="514"/>
          <ac:picMkLst>
            <pc:docMk/>
            <pc:sldMk cId="1574594201" sldId="351"/>
            <ac:picMk id="5" creationId="{5E2847CD-00B1-3153-34DB-AF4FED77452C}"/>
          </ac:picMkLst>
        </pc:picChg>
        <pc:picChg chg="add del mod">
          <ac:chgData name="Guest User" userId="S::urn:spo:anon#ceeca8900f0949f9e87ac310d4e4f1ef8e62de8fc32fe00ec72e458b0f113504::" providerId="AD" clId="Web-{6A5C99D0-5A36-0F88-01BB-28460A36BA68}" dt="2023-01-02T16:59:51.768" v="518"/>
          <ac:picMkLst>
            <pc:docMk/>
            <pc:sldMk cId="1574594201" sldId="351"/>
            <ac:picMk id="6" creationId="{07E94392-B5B4-6337-320F-387F72F1B068}"/>
          </ac:picMkLst>
        </pc:picChg>
        <pc:picChg chg="add del mod">
          <ac:chgData name="Guest User" userId="S::urn:spo:anon#ceeca8900f0949f9e87ac310d4e4f1ef8e62de8fc32fe00ec72e458b0f113504::" providerId="AD" clId="Web-{6A5C99D0-5A36-0F88-01BB-28460A36BA68}" dt="2023-01-02T17:00:27.441" v="528"/>
          <ac:picMkLst>
            <pc:docMk/>
            <pc:sldMk cId="1574594201" sldId="351"/>
            <ac:picMk id="7" creationId="{CFE84335-A7D8-6FBF-D925-39878CEEAB50}"/>
          </ac:picMkLst>
        </pc:picChg>
        <pc:picChg chg="add mod">
          <ac:chgData name="Guest User" userId="S::urn:spo:anon#ceeca8900f0949f9e87ac310d4e4f1ef8e62de8fc32fe00ec72e458b0f113504::" providerId="AD" clId="Web-{6A5C99D0-5A36-0F88-01BB-28460A36BA68}" dt="2023-01-02T17:01:44.804" v="537" actId="1076"/>
          <ac:picMkLst>
            <pc:docMk/>
            <pc:sldMk cId="1574594201" sldId="351"/>
            <ac:picMk id="8" creationId="{659481CD-5783-99CC-2E5A-CDCCE1C2B94F}"/>
          </ac:picMkLst>
        </pc:picChg>
      </pc:sldChg>
      <pc:sldChg chg="add replId">
        <pc:chgData name="Guest User" userId="S::urn:spo:anon#ceeca8900f0949f9e87ac310d4e4f1ef8e62de8fc32fe00ec72e458b0f113504::" providerId="AD" clId="Web-{6A5C99D0-5A36-0F88-01BB-28460A36BA68}" dt="2023-01-02T16:45:34.109" v="256"/>
        <pc:sldMkLst>
          <pc:docMk/>
          <pc:sldMk cId="740918873" sldId="352"/>
        </pc:sldMkLst>
      </pc:sldChg>
      <pc:sldChg chg="add ord replId">
        <pc:chgData name="Guest User" userId="S::urn:spo:anon#ceeca8900f0949f9e87ac310d4e4f1ef8e62de8fc32fe00ec72e458b0f113504::" providerId="AD" clId="Web-{6A5C99D0-5A36-0F88-01BB-28460A36BA68}" dt="2023-01-02T17:02:34.134" v="547"/>
        <pc:sldMkLst>
          <pc:docMk/>
          <pc:sldMk cId="1877569064" sldId="353"/>
        </pc:sldMkLst>
      </pc:sldChg>
      <pc:sldChg chg="modSp add ord replId">
        <pc:chgData name="Guest User" userId="S::urn:spo:anon#ceeca8900f0949f9e87ac310d4e4f1ef8e62de8fc32fe00ec72e458b0f113504::" providerId="AD" clId="Web-{6A5C99D0-5A36-0F88-01BB-28460A36BA68}" dt="2023-01-02T17:09:53.682" v="733" actId="20577"/>
        <pc:sldMkLst>
          <pc:docMk/>
          <pc:sldMk cId="1576506477" sldId="354"/>
        </pc:sldMkLst>
        <pc:spChg chg="mod">
          <ac:chgData name="Guest User" userId="S::urn:spo:anon#ceeca8900f0949f9e87ac310d4e4f1ef8e62de8fc32fe00ec72e458b0f113504::" providerId="AD" clId="Web-{6A5C99D0-5A36-0F88-01BB-28460A36BA68}" dt="2023-01-02T17:09:53.682" v="733" actId="20577"/>
          <ac:spMkLst>
            <pc:docMk/>
            <pc:sldMk cId="1576506477" sldId="354"/>
            <ac:spMk id="2" creationId="{1EABD3F8-4268-5E56-4509-4E5E572D57D6}"/>
          </ac:spMkLst>
        </pc:spChg>
      </pc:sldChg>
      <pc:sldChg chg="addSp delSp modSp new">
        <pc:chgData name="Guest User" userId="S::urn:spo:anon#ceeca8900f0949f9e87ac310d4e4f1ef8e62de8fc32fe00ec72e458b0f113504::" providerId="AD" clId="Web-{6A5C99D0-5A36-0F88-01BB-28460A36BA68}" dt="2023-01-02T17:13:44.066" v="757" actId="1076"/>
        <pc:sldMkLst>
          <pc:docMk/>
          <pc:sldMk cId="1278407344" sldId="355"/>
        </pc:sldMkLst>
        <pc:spChg chg="mod">
          <ac:chgData name="Guest User" userId="S::urn:spo:anon#ceeca8900f0949f9e87ac310d4e4f1ef8e62de8fc32fe00ec72e458b0f113504::" providerId="AD" clId="Web-{6A5C99D0-5A36-0F88-01BB-28460A36BA68}" dt="2023-01-02T17:13:44.066" v="757" actId="1076"/>
          <ac:spMkLst>
            <pc:docMk/>
            <pc:sldMk cId="1278407344" sldId="355"/>
            <ac:spMk id="2" creationId="{867B1CC8-1343-A829-C0A9-3746FD182DD5}"/>
          </ac:spMkLst>
        </pc:spChg>
        <pc:spChg chg="del">
          <ac:chgData name="Guest User" userId="S::urn:spo:anon#ceeca8900f0949f9e87ac310d4e4f1ef8e62de8fc32fe00ec72e458b0f113504::" providerId="AD" clId="Web-{6A5C99D0-5A36-0F88-01BB-28460A36BA68}" dt="2023-01-02T17:13:39.441" v="756"/>
          <ac:spMkLst>
            <pc:docMk/>
            <pc:sldMk cId="1278407344" sldId="355"/>
            <ac:spMk id="3" creationId="{CC4E1AE4-CE93-B5EE-957E-E5A0CC97AD88}"/>
          </ac:spMkLst>
        </pc:spChg>
        <pc:picChg chg="add mod">
          <ac:chgData name="Guest User" userId="S::urn:spo:anon#ceeca8900f0949f9e87ac310d4e4f1ef8e62de8fc32fe00ec72e458b0f113504::" providerId="AD" clId="Web-{6A5C99D0-5A36-0F88-01BB-28460A36BA68}" dt="2023-01-02T17:13:36.051" v="755" actId="1076"/>
          <ac:picMkLst>
            <pc:docMk/>
            <pc:sldMk cId="1278407344" sldId="355"/>
            <ac:picMk id="4" creationId="{0EC4B2C7-AC0D-A1E3-2AE0-E436571F8E0C}"/>
          </ac:picMkLst>
        </pc:picChg>
      </pc:sldChg>
    </pc:docChg>
  </pc:docChgLst>
  <pc:docChgLst>
    <pc:chgData name="Artur Correia" userId="S::art.afo@ua.pt::15c6ac0e-afc8-4798-99e4-72cd18cdc49d" providerId="AD" clId="Web-{4906E0A8-CF13-4589-6B8B-095DCD45911F}"/>
    <pc:docChg chg="modSld">
      <pc:chgData name="Artur Correia" userId="S::art.afo@ua.pt::15c6ac0e-afc8-4798-99e4-72cd18cdc49d" providerId="AD" clId="Web-{4906E0A8-CF13-4589-6B8B-095DCD45911F}" dt="2023-02-25T18:09:54.948" v="317" actId="1076"/>
      <pc:docMkLst>
        <pc:docMk/>
      </pc:docMkLst>
      <pc:sldChg chg="addSp delSp modSp">
        <pc:chgData name="Artur Correia" userId="S::art.afo@ua.pt::15c6ac0e-afc8-4798-99e4-72cd18cdc49d" providerId="AD" clId="Web-{4906E0A8-CF13-4589-6B8B-095DCD45911F}" dt="2023-02-25T18:09:54.948" v="317" actId="1076"/>
        <pc:sldMkLst>
          <pc:docMk/>
          <pc:sldMk cId="3406945662" sldId="357"/>
        </pc:sldMkLst>
        <pc:spChg chg="add del mod">
          <ac:chgData name="Artur Correia" userId="S::art.afo@ua.pt::15c6ac0e-afc8-4798-99e4-72cd18cdc49d" providerId="AD" clId="Web-{4906E0A8-CF13-4589-6B8B-095DCD45911F}" dt="2023-02-25T17:59:02.276" v="44"/>
          <ac:spMkLst>
            <pc:docMk/>
            <pc:sldMk cId="3406945662" sldId="357"/>
            <ac:spMk id="3" creationId="{BF4AFB37-A12F-168B-3CD3-7B03C99D9D44}"/>
          </ac:spMkLst>
        </pc:spChg>
        <pc:spChg chg="add mod">
          <ac:chgData name="Artur Correia" userId="S::art.afo@ua.pt::15c6ac0e-afc8-4798-99e4-72cd18cdc49d" providerId="AD" clId="Web-{4906E0A8-CF13-4589-6B8B-095DCD45911F}" dt="2023-02-25T18:09:54.948" v="317" actId="1076"/>
          <ac:spMkLst>
            <pc:docMk/>
            <pc:sldMk cId="3406945662" sldId="357"/>
            <ac:spMk id="4" creationId="{3A9D285D-AFF7-61D9-1425-7BB27C0C85C4}"/>
          </ac:spMkLst>
        </pc:spChg>
        <pc:spChg chg="add mod">
          <ac:chgData name="Artur Correia" userId="S::art.afo@ua.pt::15c6ac0e-afc8-4798-99e4-72cd18cdc49d" providerId="AD" clId="Web-{4906E0A8-CF13-4589-6B8B-095DCD45911F}" dt="2023-02-25T18:08:37.680" v="316" actId="1076"/>
          <ac:spMkLst>
            <pc:docMk/>
            <pc:sldMk cId="3406945662" sldId="357"/>
            <ac:spMk id="5" creationId="{82EAA632-A675-64D5-0F81-1A5B7EE775D1}"/>
          </ac:spMkLst>
        </pc:spChg>
        <pc:spChg chg="del mod">
          <ac:chgData name="Artur Correia" userId="S::art.afo@ua.pt::15c6ac0e-afc8-4798-99e4-72cd18cdc49d" providerId="AD" clId="Web-{4906E0A8-CF13-4589-6B8B-095DCD45911F}" dt="2023-02-25T17:57:17.321" v="8"/>
          <ac:spMkLst>
            <pc:docMk/>
            <pc:sldMk cId="3406945662" sldId="357"/>
            <ac:spMk id="754" creationId="{00000000-0000-0000-0000-000000000000}"/>
          </ac:spMkLst>
        </pc:spChg>
      </pc:sldChg>
    </pc:docChg>
  </pc:docChgLst>
  <pc:docChgLst>
    <pc:chgData name="Bruna Simões" userId="S::brunams21@ua.pt::3af4e3a0-4f69-431f-a415-688627c54991" providerId="AD" clId="Web-{71C4F20B-56F3-C456-E45D-8FB4CC84D5F9}"/>
    <pc:docChg chg="modSld">
      <pc:chgData name="Bruna Simões" userId="S::brunams21@ua.pt::3af4e3a0-4f69-431f-a415-688627c54991" providerId="AD" clId="Web-{71C4F20B-56F3-C456-E45D-8FB4CC84D5F9}" dt="2023-03-13T22:55:16.413" v="1" actId="20577"/>
      <pc:docMkLst>
        <pc:docMk/>
      </pc:docMkLst>
      <pc:sldChg chg="addSp modSp">
        <pc:chgData name="Bruna Simões" userId="S::brunams21@ua.pt::3af4e3a0-4f69-431f-a415-688627c54991" providerId="AD" clId="Web-{71C4F20B-56F3-C456-E45D-8FB4CC84D5F9}" dt="2023-03-13T22:55:16.413" v="1" actId="20577"/>
        <pc:sldMkLst>
          <pc:docMk/>
          <pc:sldMk cId="487639531" sldId="408"/>
        </pc:sldMkLst>
        <pc:spChg chg="add mod">
          <ac:chgData name="Bruna Simões" userId="S::brunams21@ua.pt::3af4e3a0-4f69-431f-a415-688627c54991" providerId="AD" clId="Web-{71C4F20B-56F3-C456-E45D-8FB4CC84D5F9}" dt="2023-03-13T22:55:16.413" v="1" actId="20577"/>
          <ac:spMkLst>
            <pc:docMk/>
            <pc:sldMk cId="487639531" sldId="408"/>
            <ac:spMk id="12" creationId="{865BE27F-4695-80D1-6B8D-FEAE4EDFDA12}"/>
          </ac:spMkLst>
        </pc:spChg>
      </pc:sldChg>
    </pc:docChg>
  </pc:docChgLst>
  <pc:docChgLst>
    <pc:chgData name="Bruna Simões" userId="S::brunams21@ua.pt::3af4e3a0-4f69-431f-a415-688627c54991" providerId="AD" clId="Web-{D56DF463-BC0D-5561-B5AC-98EB6C459B3C}"/>
    <pc:docChg chg="addSld delSld modSld sldOrd">
      <pc:chgData name="Bruna Simões" userId="S::brunams21@ua.pt::3af4e3a0-4f69-431f-a415-688627c54991" providerId="AD" clId="Web-{D56DF463-BC0D-5561-B5AC-98EB6C459B3C}" dt="2023-06-05T03:18:27.240" v="719" actId="1076"/>
      <pc:docMkLst>
        <pc:docMk/>
      </pc:docMkLst>
      <pc:sldChg chg="modSp new">
        <pc:chgData name="Bruna Simões" userId="S::brunams21@ua.pt::3af4e3a0-4f69-431f-a415-688627c54991" providerId="AD" clId="Web-{D56DF463-BC0D-5561-B5AC-98EB6C459B3C}" dt="2023-06-05T00:36:00.322" v="8" actId="14100"/>
        <pc:sldMkLst>
          <pc:docMk/>
          <pc:sldMk cId="2401238322" sldId="399"/>
        </pc:sldMkLst>
        <pc:spChg chg="mod">
          <ac:chgData name="Bruna Simões" userId="S::brunams21@ua.pt::3af4e3a0-4f69-431f-a415-688627c54991" providerId="AD" clId="Web-{D56DF463-BC0D-5561-B5AC-98EB6C459B3C}" dt="2023-06-05T00:36:00.322" v="8" actId="14100"/>
          <ac:spMkLst>
            <pc:docMk/>
            <pc:sldMk cId="2401238322" sldId="399"/>
            <ac:spMk id="4" creationId="{EEBA7020-89DF-C511-1B08-00CBE612159F}"/>
          </ac:spMkLst>
        </pc:spChg>
      </pc:sldChg>
      <pc:sldChg chg="addSp modSp new addAnim">
        <pc:chgData name="Bruna Simões" userId="S::brunams21@ua.pt::3af4e3a0-4f69-431f-a415-688627c54991" providerId="AD" clId="Web-{D56DF463-BC0D-5561-B5AC-98EB6C459B3C}" dt="2023-06-05T01:19:49.080" v="314" actId="20577"/>
        <pc:sldMkLst>
          <pc:docMk/>
          <pc:sldMk cId="3767092409" sldId="400"/>
        </pc:sldMkLst>
        <pc:spChg chg="mod">
          <ac:chgData name="Bruna Simões" userId="S::brunams21@ua.pt::3af4e3a0-4f69-431f-a415-688627c54991" providerId="AD" clId="Web-{D56DF463-BC0D-5561-B5AC-98EB6C459B3C}" dt="2023-06-05T00:37:13.230" v="21" actId="20577"/>
          <ac:spMkLst>
            <pc:docMk/>
            <pc:sldMk cId="3767092409" sldId="400"/>
            <ac:spMk id="2" creationId="{7FC4178C-759E-7A58-E852-821C8300DB88}"/>
          </ac:spMkLst>
        </pc:spChg>
        <pc:spChg chg="add mod">
          <ac:chgData name="Bruna Simões" userId="S::brunams21@ua.pt::3af4e3a0-4f69-431f-a415-688627c54991" providerId="AD" clId="Web-{D56DF463-BC0D-5561-B5AC-98EB6C459B3C}" dt="2023-06-05T00:43:12.911" v="110" actId="20577"/>
          <ac:spMkLst>
            <pc:docMk/>
            <pc:sldMk cId="3767092409" sldId="400"/>
            <ac:spMk id="4" creationId="{1428B9F9-9EFD-90CD-82EC-B2F93FE4EEB4}"/>
          </ac:spMkLst>
        </pc:spChg>
        <pc:spChg chg="add mod">
          <ac:chgData name="Bruna Simões" userId="S::brunams21@ua.pt::3af4e3a0-4f69-431f-a415-688627c54991" providerId="AD" clId="Web-{D56DF463-BC0D-5561-B5AC-98EB6C459B3C}" dt="2023-06-05T00:44:18.459" v="113" actId="14100"/>
          <ac:spMkLst>
            <pc:docMk/>
            <pc:sldMk cId="3767092409" sldId="400"/>
            <ac:spMk id="5" creationId="{64B34756-CA86-D69D-4DDD-C4B766B64BE7}"/>
          </ac:spMkLst>
        </pc:spChg>
        <pc:spChg chg="add mod">
          <ac:chgData name="Bruna Simões" userId="S::brunams21@ua.pt::3af4e3a0-4f69-431f-a415-688627c54991" providerId="AD" clId="Web-{D56DF463-BC0D-5561-B5AC-98EB6C459B3C}" dt="2023-06-05T01:19:49.080" v="314" actId="20577"/>
          <ac:spMkLst>
            <pc:docMk/>
            <pc:sldMk cId="3767092409" sldId="400"/>
            <ac:spMk id="6" creationId="{DBC34E98-E70C-1192-A190-4E106657DDAA}"/>
          </ac:spMkLst>
        </pc:spChg>
      </pc:sldChg>
      <pc:sldChg chg="addSp delSp modSp new del">
        <pc:chgData name="Bruna Simões" userId="S::brunams21@ua.pt::3af4e3a0-4f69-431f-a415-688627c54991" providerId="AD" clId="Web-{D56DF463-BC0D-5561-B5AC-98EB6C459B3C}" dt="2023-06-05T00:54:38.286" v="141"/>
        <pc:sldMkLst>
          <pc:docMk/>
          <pc:sldMk cId="433332252" sldId="401"/>
        </pc:sldMkLst>
        <pc:spChg chg="add del">
          <ac:chgData name="Bruna Simões" userId="S::brunams21@ua.pt::3af4e3a0-4f69-431f-a415-688627c54991" providerId="AD" clId="Web-{D56DF463-BC0D-5561-B5AC-98EB6C459B3C}" dt="2023-06-05T00:47:01.448" v="119"/>
          <ac:spMkLst>
            <pc:docMk/>
            <pc:sldMk cId="433332252" sldId="401"/>
            <ac:spMk id="3" creationId="{F4E60828-582D-B677-2EA1-F56D699619D2}"/>
          </ac:spMkLst>
        </pc:spChg>
        <pc:spChg chg="add del">
          <ac:chgData name="Bruna Simões" userId="S::brunams21@ua.pt::3af4e3a0-4f69-431f-a415-688627c54991" providerId="AD" clId="Web-{D56DF463-BC0D-5561-B5AC-98EB6C459B3C}" dt="2023-06-05T00:47:09.385" v="121"/>
          <ac:spMkLst>
            <pc:docMk/>
            <pc:sldMk cId="433332252" sldId="401"/>
            <ac:spMk id="5" creationId="{19B6FC55-BE63-14FA-ACC0-6DADEA6B5C73}"/>
          </ac:spMkLst>
        </pc:spChg>
        <pc:spChg chg="add">
          <ac:chgData name="Bruna Simões" userId="S::brunams21@ua.pt::3af4e3a0-4f69-431f-a415-688627c54991" providerId="AD" clId="Web-{D56DF463-BC0D-5561-B5AC-98EB6C459B3C}" dt="2023-06-05T00:47:20.479" v="122"/>
          <ac:spMkLst>
            <pc:docMk/>
            <pc:sldMk cId="433332252" sldId="401"/>
            <ac:spMk id="7" creationId="{0D980406-A980-DBC2-1EC3-0641C1B6C65A}"/>
          </ac:spMkLst>
        </pc:spChg>
        <pc:spChg chg="add del mod">
          <ac:chgData name="Bruna Simões" userId="S::brunams21@ua.pt::3af4e3a0-4f69-431f-a415-688627c54991" providerId="AD" clId="Web-{D56DF463-BC0D-5561-B5AC-98EB6C459B3C}" dt="2023-06-05T00:51:11.469" v="137"/>
          <ac:spMkLst>
            <pc:docMk/>
            <pc:sldMk cId="433332252" sldId="401"/>
            <ac:spMk id="9" creationId="{C9444021-B998-9464-E05C-552BD969B997}"/>
          </ac:spMkLst>
        </pc:spChg>
        <pc:spChg chg="add del">
          <ac:chgData name="Bruna Simões" userId="S::brunams21@ua.pt::3af4e3a0-4f69-431f-a415-688627c54991" providerId="AD" clId="Web-{D56DF463-BC0D-5561-B5AC-98EB6C459B3C}" dt="2023-06-05T00:47:52.324" v="130"/>
          <ac:spMkLst>
            <pc:docMk/>
            <pc:sldMk cId="433332252" sldId="401"/>
            <ac:spMk id="11" creationId="{8502B017-3C58-1F87-C5C3-9B282895D548}"/>
          </ac:spMkLst>
        </pc:spChg>
        <pc:spChg chg="add del">
          <ac:chgData name="Bruna Simões" userId="S::brunams21@ua.pt::3af4e3a0-4f69-431f-a415-688627c54991" providerId="AD" clId="Web-{D56DF463-BC0D-5561-B5AC-98EB6C459B3C}" dt="2023-06-05T00:48:34.215" v="132"/>
          <ac:spMkLst>
            <pc:docMk/>
            <pc:sldMk cId="433332252" sldId="401"/>
            <ac:spMk id="13" creationId="{7DD1F897-B810-FDE9-5C3E-EBFFD15C7666}"/>
          </ac:spMkLst>
        </pc:spChg>
        <pc:spChg chg="add del">
          <ac:chgData name="Bruna Simões" userId="S::brunams21@ua.pt::3af4e3a0-4f69-431f-a415-688627c54991" providerId="AD" clId="Web-{D56DF463-BC0D-5561-B5AC-98EB6C459B3C}" dt="2023-06-05T00:54:22.927" v="139"/>
          <ac:spMkLst>
            <pc:docMk/>
            <pc:sldMk cId="433332252" sldId="401"/>
            <ac:spMk id="15" creationId="{EDBD1AC2-7613-6922-55AE-7D71E11A3D39}"/>
          </ac:spMkLst>
        </pc:spChg>
      </pc:sldChg>
      <pc:sldChg chg="addSp delSp modSp new addAnim delAnim">
        <pc:chgData name="Bruna Simões" userId="S::brunams21@ua.pt::3af4e3a0-4f69-431f-a415-688627c54991" providerId="AD" clId="Web-{D56DF463-BC0D-5561-B5AC-98EB6C459B3C}" dt="2023-06-05T02:12:54.804" v="436" actId="20577"/>
        <pc:sldMkLst>
          <pc:docMk/>
          <pc:sldMk cId="4025460671" sldId="402"/>
        </pc:sldMkLst>
        <pc:spChg chg="del">
          <ac:chgData name="Bruna Simões" userId="S::brunams21@ua.pt::3af4e3a0-4f69-431f-a415-688627c54991" providerId="AD" clId="Web-{D56DF463-BC0D-5561-B5AC-98EB6C459B3C}" dt="2023-06-05T00:56:04.117" v="153"/>
          <ac:spMkLst>
            <pc:docMk/>
            <pc:sldMk cId="4025460671" sldId="402"/>
            <ac:spMk id="2" creationId="{EFF9D28A-5F16-069A-FC42-3BFDED4D5CF1}"/>
          </ac:spMkLst>
        </pc:spChg>
        <pc:spChg chg="del">
          <ac:chgData name="Bruna Simões" userId="S::brunams21@ua.pt::3af4e3a0-4f69-431f-a415-688627c54991" providerId="AD" clId="Web-{D56DF463-BC0D-5561-B5AC-98EB6C459B3C}" dt="2023-06-05T00:56:07.679" v="157"/>
          <ac:spMkLst>
            <pc:docMk/>
            <pc:sldMk cId="4025460671" sldId="402"/>
            <ac:spMk id="3" creationId="{91116EC9-1ADC-8DA5-531F-72CCC1280160}"/>
          </ac:spMkLst>
        </pc:spChg>
        <pc:spChg chg="del">
          <ac:chgData name="Bruna Simões" userId="S::brunams21@ua.pt::3af4e3a0-4f69-431f-a415-688627c54991" providerId="AD" clId="Web-{D56DF463-BC0D-5561-B5AC-98EB6C459B3C}" dt="2023-06-05T00:56:04.117" v="152"/>
          <ac:spMkLst>
            <pc:docMk/>
            <pc:sldMk cId="4025460671" sldId="402"/>
            <ac:spMk id="4" creationId="{450FF366-1DB5-0880-FD6A-839FF13F85AB}"/>
          </ac:spMkLst>
        </pc:spChg>
        <pc:spChg chg="del">
          <ac:chgData name="Bruna Simões" userId="S::brunams21@ua.pt::3af4e3a0-4f69-431f-a415-688627c54991" providerId="AD" clId="Web-{D56DF463-BC0D-5561-B5AC-98EB6C459B3C}" dt="2023-06-05T00:56:07.679" v="156"/>
          <ac:spMkLst>
            <pc:docMk/>
            <pc:sldMk cId="4025460671" sldId="402"/>
            <ac:spMk id="5" creationId="{859D23CC-1557-BC75-ADCC-2BBA6FC43D0C}"/>
          </ac:spMkLst>
        </pc:spChg>
        <pc:spChg chg="del">
          <ac:chgData name="Bruna Simões" userId="S::brunams21@ua.pt::3af4e3a0-4f69-431f-a415-688627c54991" providerId="AD" clId="Web-{D56DF463-BC0D-5561-B5AC-98EB6C459B3C}" dt="2023-06-05T00:56:04.117" v="151"/>
          <ac:spMkLst>
            <pc:docMk/>
            <pc:sldMk cId="4025460671" sldId="402"/>
            <ac:spMk id="6" creationId="{30058EDE-2EE8-33D2-349E-4819C052D356}"/>
          </ac:spMkLst>
        </pc:spChg>
        <pc:spChg chg="del">
          <ac:chgData name="Bruna Simões" userId="S::brunams21@ua.pt::3af4e3a0-4f69-431f-a415-688627c54991" providerId="AD" clId="Web-{D56DF463-BC0D-5561-B5AC-98EB6C459B3C}" dt="2023-06-05T00:56:07.679" v="155"/>
          <ac:spMkLst>
            <pc:docMk/>
            <pc:sldMk cId="4025460671" sldId="402"/>
            <ac:spMk id="7" creationId="{5C4EFD54-4750-9649-E06A-B7C48C17FE75}"/>
          </ac:spMkLst>
        </pc:spChg>
        <pc:spChg chg="del">
          <ac:chgData name="Bruna Simões" userId="S::brunams21@ua.pt::3af4e3a0-4f69-431f-a415-688627c54991" providerId="AD" clId="Web-{D56DF463-BC0D-5561-B5AC-98EB6C459B3C}" dt="2023-06-05T00:56:04.117" v="150"/>
          <ac:spMkLst>
            <pc:docMk/>
            <pc:sldMk cId="4025460671" sldId="402"/>
            <ac:spMk id="8" creationId="{0F702CA0-7891-8CD1-B441-BBD2B8BD3959}"/>
          </ac:spMkLst>
        </pc:spChg>
        <pc:spChg chg="del">
          <ac:chgData name="Bruna Simões" userId="S::brunams21@ua.pt::3af4e3a0-4f69-431f-a415-688627c54991" providerId="AD" clId="Web-{D56DF463-BC0D-5561-B5AC-98EB6C459B3C}" dt="2023-06-05T00:56:07.679" v="154"/>
          <ac:spMkLst>
            <pc:docMk/>
            <pc:sldMk cId="4025460671" sldId="402"/>
            <ac:spMk id="9" creationId="{E0347195-FFF2-D737-32CF-17D5D32F887D}"/>
          </ac:spMkLst>
        </pc:spChg>
        <pc:spChg chg="mod">
          <ac:chgData name="Bruna Simões" userId="S::brunams21@ua.pt::3af4e3a0-4f69-431f-a415-688627c54991" providerId="AD" clId="Web-{D56DF463-BC0D-5561-B5AC-98EB6C459B3C}" dt="2023-06-05T00:56:00.476" v="149" actId="20577"/>
          <ac:spMkLst>
            <pc:docMk/>
            <pc:sldMk cId="4025460671" sldId="402"/>
            <ac:spMk id="10" creationId="{3F3C93AC-8519-9234-59BE-C438CC0B0C83}"/>
          </ac:spMkLst>
        </pc:spChg>
        <pc:spChg chg="add mod">
          <ac:chgData name="Bruna Simões" userId="S::brunams21@ua.pt::3af4e3a0-4f69-431f-a415-688627c54991" providerId="AD" clId="Web-{D56DF463-BC0D-5561-B5AC-98EB6C459B3C}" dt="2023-06-05T01:34:44.257" v="391" actId="20577"/>
          <ac:spMkLst>
            <pc:docMk/>
            <pc:sldMk cId="4025460671" sldId="402"/>
            <ac:spMk id="12" creationId="{5A48ABEE-72AA-F29B-CBC3-198B3EF8274E}"/>
          </ac:spMkLst>
        </pc:spChg>
        <pc:spChg chg="add mod">
          <ac:chgData name="Bruna Simões" userId="S::brunams21@ua.pt::3af4e3a0-4f69-431f-a415-688627c54991" providerId="AD" clId="Web-{D56DF463-BC0D-5561-B5AC-98EB6C459B3C}" dt="2023-06-05T01:34:58.836" v="393" actId="1076"/>
          <ac:spMkLst>
            <pc:docMk/>
            <pc:sldMk cId="4025460671" sldId="402"/>
            <ac:spMk id="14" creationId="{BD8FE490-8266-7D51-9C22-43F466F9AF31}"/>
          </ac:spMkLst>
        </pc:spChg>
        <pc:spChg chg="add del mod">
          <ac:chgData name="Bruna Simões" userId="S::brunams21@ua.pt::3af4e3a0-4f69-431f-a415-688627c54991" providerId="AD" clId="Web-{D56DF463-BC0D-5561-B5AC-98EB6C459B3C}" dt="2023-06-05T02:12:54.804" v="436" actId="20577"/>
          <ac:spMkLst>
            <pc:docMk/>
            <pc:sldMk cId="4025460671" sldId="402"/>
            <ac:spMk id="16" creationId="{81049661-68E8-FAB9-85EE-C30C45B75E6D}"/>
          </ac:spMkLst>
        </pc:spChg>
      </pc:sldChg>
      <pc:sldChg chg="addSp modSp new">
        <pc:chgData name="Bruna Simões" userId="S::brunams21@ua.pt::3af4e3a0-4f69-431f-a415-688627c54991" providerId="AD" clId="Web-{D56DF463-BC0D-5561-B5AC-98EB6C459B3C}" dt="2023-06-05T02:53:14.419" v="449" actId="1076"/>
        <pc:sldMkLst>
          <pc:docMk/>
          <pc:sldMk cId="2971453351" sldId="403"/>
        </pc:sldMkLst>
        <pc:spChg chg="mod">
          <ac:chgData name="Bruna Simões" userId="S::brunams21@ua.pt::3af4e3a0-4f69-431f-a415-688627c54991" providerId="AD" clId="Web-{D56DF463-BC0D-5561-B5AC-98EB6C459B3C}" dt="2023-06-05T02:52:46.840" v="441" actId="1076"/>
          <ac:spMkLst>
            <pc:docMk/>
            <pc:sldMk cId="2971453351" sldId="403"/>
            <ac:spMk id="2" creationId="{008C75FF-6785-83A0-4CA7-414D048C41CE}"/>
          </ac:spMkLst>
        </pc:spChg>
        <pc:picChg chg="add mod">
          <ac:chgData name="Bruna Simões" userId="S::brunams21@ua.pt::3af4e3a0-4f69-431f-a415-688627c54991" providerId="AD" clId="Web-{D56DF463-BC0D-5561-B5AC-98EB6C459B3C}" dt="2023-06-05T02:53:14.419" v="449" actId="1076"/>
          <ac:picMkLst>
            <pc:docMk/>
            <pc:sldMk cId="2971453351" sldId="403"/>
            <ac:picMk id="3" creationId="{05ED06FA-D021-0B47-A054-08FA1E93E6DA}"/>
          </ac:picMkLst>
        </pc:picChg>
        <pc:picChg chg="add mod">
          <ac:chgData name="Bruna Simões" userId="S::brunams21@ua.pt::3af4e3a0-4f69-431f-a415-688627c54991" providerId="AD" clId="Web-{D56DF463-BC0D-5561-B5AC-98EB6C459B3C}" dt="2023-06-05T02:53:12.185" v="448" actId="1076"/>
          <ac:picMkLst>
            <pc:docMk/>
            <pc:sldMk cId="2971453351" sldId="403"/>
            <ac:picMk id="4" creationId="{EA4397DD-DA3C-30E5-4466-C914C505326E}"/>
          </ac:picMkLst>
        </pc:picChg>
      </pc:sldChg>
      <pc:sldChg chg="delSp add">
        <pc:chgData name="Bruna Simões" userId="S::brunams21@ua.pt::3af4e3a0-4f69-431f-a415-688627c54991" providerId="AD" clId="Web-{D56DF463-BC0D-5561-B5AC-98EB6C459B3C}" dt="2023-06-05T02:56:25.647" v="451"/>
        <pc:sldMkLst>
          <pc:docMk/>
          <pc:sldMk cId="3763463321" sldId="404"/>
        </pc:sldMkLst>
        <pc:spChg chg="del">
          <ac:chgData name="Bruna Simões" userId="S::brunams21@ua.pt::3af4e3a0-4f69-431f-a415-688627c54991" providerId="AD" clId="Web-{D56DF463-BC0D-5561-B5AC-98EB6C459B3C}" dt="2023-06-05T02:56:25.647" v="451"/>
          <ac:spMkLst>
            <pc:docMk/>
            <pc:sldMk cId="3763463321" sldId="404"/>
            <ac:spMk id="9" creationId="{7755DECE-F2E6-1549-B087-9E09888872AF}"/>
          </ac:spMkLst>
        </pc:spChg>
      </pc:sldChg>
      <pc:sldChg chg="delSp add">
        <pc:chgData name="Bruna Simões" userId="S::brunams21@ua.pt::3af4e3a0-4f69-431f-a415-688627c54991" providerId="AD" clId="Web-{D56DF463-BC0D-5561-B5AC-98EB6C459B3C}" dt="2023-06-05T03:03:17.979" v="453"/>
        <pc:sldMkLst>
          <pc:docMk/>
          <pc:sldMk cId="1240678538" sldId="405"/>
        </pc:sldMkLst>
        <pc:spChg chg="del">
          <ac:chgData name="Bruna Simões" userId="S::brunams21@ua.pt::3af4e3a0-4f69-431f-a415-688627c54991" providerId="AD" clId="Web-{D56DF463-BC0D-5561-B5AC-98EB6C459B3C}" dt="2023-06-05T03:03:17.979" v="453"/>
          <ac:spMkLst>
            <pc:docMk/>
            <pc:sldMk cId="1240678538" sldId="405"/>
            <ac:spMk id="7" creationId="{AF11A765-1756-944A-BC30-0B33324FD41E}"/>
          </ac:spMkLst>
        </pc:spChg>
      </pc:sldChg>
      <pc:sldChg chg="addSp delSp modSp new">
        <pc:chgData name="Bruna Simões" userId="S::brunams21@ua.pt::3af4e3a0-4f69-431f-a415-688627c54991" providerId="AD" clId="Web-{D56DF463-BC0D-5561-B5AC-98EB6C459B3C}" dt="2023-06-05T03:13:45.602" v="610" actId="1076"/>
        <pc:sldMkLst>
          <pc:docMk/>
          <pc:sldMk cId="4054728227" sldId="406"/>
        </pc:sldMkLst>
        <pc:spChg chg="del">
          <ac:chgData name="Bruna Simões" userId="S::brunams21@ua.pt::3af4e3a0-4f69-431f-a415-688627c54991" providerId="AD" clId="Web-{D56DF463-BC0D-5561-B5AC-98EB6C459B3C}" dt="2023-06-05T03:04:20.888" v="471"/>
          <ac:spMkLst>
            <pc:docMk/>
            <pc:sldMk cId="4054728227" sldId="406"/>
            <ac:spMk id="2" creationId="{4BF2A8C4-BAE6-6435-C9D7-813E62BB54B6}"/>
          </ac:spMkLst>
        </pc:spChg>
        <pc:spChg chg="del">
          <ac:chgData name="Bruna Simões" userId="S::brunams21@ua.pt::3af4e3a0-4f69-431f-a415-688627c54991" providerId="AD" clId="Web-{D56DF463-BC0D-5561-B5AC-98EB6C459B3C}" dt="2023-06-05T03:04:18.654" v="461"/>
          <ac:spMkLst>
            <pc:docMk/>
            <pc:sldMk cId="4054728227" sldId="406"/>
            <ac:spMk id="3" creationId="{CCC346EA-75E1-33B3-BECD-68D6CA728D98}"/>
          </ac:spMkLst>
        </pc:spChg>
        <pc:spChg chg="del">
          <ac:chgData name="Bruna Simões" userId="S::brunams21@ua.pt::3af4e3a0-4f69-431f-a415-688627c54991" providerId="AD" clId="Web-{D56DF463-BC0D-5561-B5AC-98EB6C459B3C}" dt="2023-06-05T03:04:18.654" v="460"/>
          <ac:spMkLst>
            <pc:docMk/>
            <pc:sldMk cId="4054728227" sldId="406"/>
            <ac:spMk id="4" creationId="{492C3388-CC2E-B350-00DC-2AEAB14ED63B}"/>
          </ac:spMkLst>
        </pc:spChg>
        <pc:spChg chg="del">
          <ac:chgData name="Bruna Simões" userId="S::brunams21@ua.pt::3af4e3a0-4f69-431f-a415-688627c54991" providerId="AD" clId="Web-{D56DF463-BC0D-5561-B5AC-98EB6C459B3C}" dt="2023-06-05T03:04:18.654" v="459"/>
          <ac:spMkLst>
            <pc:docMk/>
            <pc:sldMk cId="4054728227" sldId="406"/>
            <ac:spMk id="5" creationId="{FB644712-29B5-A9D4-CDEA-D6B248E9A29F}"/>
          </ac:spMkLst>
        </pc:spChg>
        <pc:spChg chg="del">
          <ac:chgData name="Bruna Simões" userId="S::brunams21@ua.pt::3af4e3a0-4f69-431f-a415-688627c54991" providerId="AD" clId="Web-{D56DF463-BC0D-5561-B5AC-98EB6C459B3C}" dt="2023-06-05T03:04:18.654" v="458"/>
          <ac:spMkLst>
            <pc:docMk/>
            <pc:sldMk cId="4054728227" sldId="406"/>
            <ac:spMk id="6" creationId="{124FA2EB-B585-C216-D1AA-F258DDC6E768}"/>
          </ac:spMkLst>
        </pc:spChg>
        <pc:spChg chg="del">
          <ac:chgData name="Bruna Simões" userId="S::brunams21@ua.pt::3af4e3a0-4f69-431f-a415-688627c54991" providerId="AD" clId="Web-{D56DF463-BC0D-5561-B5AC-98EB6C459B3C}" dt="2023-06-05T03:04:18.654" v="457"/>
          <ac:spMkLst>
            <pc:docMk/>
            <pc:sldMk cId="4054728227" sldId="406"/>
            <ac:spMk id="7" creationId="{668BBF7D-6225-820B-6AF6-DB4CAEBAC1E4}"/>
          </ac:spMkLst>
        </pc:spChg>
        <pc:spChg chg="del">
          <ac:chgData name="Bruna Simões" userId="S::brunams21@ua.pt::3af4e3a0-4f69-431f-a415-688627c54991" providerId="AD" clId="Web-{D56DF463-BC0D-5561-B5AC-98EB6C459B3C}" dt="2023-06-05T03:04:18.654" v="456"/>
          <ac:spMkLst>
            <pc:docMk/>
            <pc:sldMk cId="4054728227" sldId="406"/>
            <ac:spMk id="8" creationId="{44E3C797-8DC1-D582-DDD0-A3E9AA69C586}"/>
          </ac:spMkLst>
        </pc:spChg>
        <pc:spChg chg="add del">
          <ac:chgData name="Bruna Simões" userId="S::brunams21@ua.pt::3af4e3a0-4f69-431f-a415-688627c54991" providerId="AD" clId="Web-{D56DF463-BC0D-5561-B5AC-98EB6C459B3C}" dt="2023-06-05T03:04:20.888" v="470"/>
          <ac:spMkLst>
            <pc:docMk/>
            <pc:sldMk cId="4054728227" sldId="406"/>
            <ac:spMk id="9" creationId="{3A7AAF21-35C0-BCE7-1F34-5575C843BC17}"/>
          </ac:spMkLst>
        </pc:spChg>
        <pc:spChg chg="add del">
          <ac:chgData name="Bruna Simões" userId="S::brunams21@ua.pt::3af4e3a0-4f69-431f-a415-688627c54991" providerId="AD" clId="Web-{D56DF463-BC0D-5561-B5AC-98EB6C459B3C}" dt="2023-06-05T03:04:23.138" v="472"/>
          <ac:spMkLst>
            <pc:docMk/>
            <pc:sldMk cId="4054728227" sldId="406"/>
            <ac:spMk id="10" creationId="{63324B79-75ED-0898-212C-24EEB13DAEF0}"/>
          </ac:spMkLst>
        </pc:spChg>
        <pc:spChg chg="add del">
          <ac:chgData name="Bruna Simões" userId="S::brunams21@ua.pt::3af4e3a0-4f69-431f-a415-688627c54991" providerId="AD" clId="Web-{D56DF463-BC0D-5561-B5AC-98EB6C459B3C}" dt="2023-06-05T03:04:20.888" v="469"/>
          <ac:spMkLst>
            <pc:docMk/>
            <pc:sldMk cId="4054728227" sldId="406"/>
            <ac:spMk id="11" creationId="{AABC452B-9F48-0AE0-BE1D-BB8DD4B23BEC}"/>
          </ac:spMkLst>
        </pc:spChg>
        <pc:spChg chg="add del">
          <ac:chgData name="Bruna Simões" userId="S::brunams21@ua.pt::3af4e3a0-4f69-431f-a415-688627c54991" providerId="AD" clId="Web-{D56DF463-BC0D-5561-B5AC-98EB6C459B3C}" dt="2023-06-05T03:04:20.888" v="468"/>
          <ac:spMkLst>
            <pc:docMk/>
            <pc:sldMk cId="4054728227" sldId="406"/>
            <ac:spMk id="12" creationId="{174FF9DC-94DA-D5FE-D694-9F3F4783FEFF}"/>
          </ac:spMkLst>
        </pc:spChg>
        <pc:spChg chg="add del">
          <ac:chgData name="Bruna Simões" userId="S::brunams21@ua.pt::3af4e3a0-4f69-431f-a415-688627c54991" providerId="AD" clId="Web-{D56DF463-BC0D-5561-B5AC-98EB6C459B3C}" dt="2023-06-05T03:04:20.888" v="467"/>
          <ac:spMkLst>
            <pc:docMk/>
            <pc:sldMk cId="4054728227" sldId="406"/>
            <ac:spMk id="13" creationId="{82100F8F-C456-A4CB-0C1F-39C97649CEF5}"/>
          </ac:spMkLst>
        </pc:spChg>
        <pc:spChg chg="add del">
          <ac:chgData name="Bruna Simões" userId="S::brunams21@ua.pt::3af4e3a0-4f69-431f-a415-688627c54991" providerId="AD" clId="Web-{D56DF463-BC0D-5561-B5AC-98EB6C459B3C}" dt="2023-06-05T03:04:20.888" v="466"/>
          <ac:spMkLst>
            <pc:docMk/>
            <pc:sldMk cId="4054728227" sldId="406"/>
            <ac:spMk id="14" creationId="{4B2D3ADB-9FCB-FFF9-00CD-DE07CE12AB84}"/>
          </ac:spMkLst>
        </pc:spChg>
        <pc:spChg chg="add del">
          <ac:chgData name="Bruna Simões" userId="S::brunams21@ua.pt::3af4e3a0-4f69-431f-a415-688627c54991" providerId="AD" clId="Web-{D56DF463-BC0D-5561-B5AC-98EB6C459B3C}" dt="2023-06-05T03:04:20.888" v="465"/>
          <ac:spMkLst>
            <pc:docMk/>
            <pc:sldMk cId="4054728227" sldId="406"/>
            <ac:spMk id="15" creationId="{63587446-6064-1194-0802-DE507DB3757E}"/>
          </ac:spMkLst>
        </pc:spChg>
        <pc:spChg chg="add del">
          <ac:chgData name="Bruna Simões" userId="S::brunams21@ua.pt::3af4e3a0-4f69-431f-a415-688627c54991" providerId="AD" clId="Web-{D56DF463-BC0D-5561-B5AC-98EB6C459B3C}" dt="2023-06-05T03:04:20.888" v="464"/>
          <ac:spMkLst>
            <pc:docMk/>
            <pc:sldMk cId="4054728227" sldId="406"/>
            <ac:spMk id="16" creationId="{8EDC968C-C82F-1D2A-C7F7-48E6B2897399}"/>
          </ac:spMkLst>
        </pc:spChg>
        <pc:spChg chg="add del">
          <ac:chgData name="Bruna Simões" userId="S::brunams21@ua.pt::3af4e3a0-4f69-431f-a415-688627c54991" providerId="AD" clId="Web-{D56DF463-BC0D-5561-B5AC-98EB6C459B3C}" dt="2023-06-05T03:04:20.888" v="463"/>
          <ac:spMkLst>
            <pc:docMk/>
            <pc:sldMk cId="4054728227" sldId="406"/>
            <ac:spMk id="17" creationId="{78630F88-FE6F-7BC8-F827-D864DC5195CE}"/>
          </ac:spMkLst>
        </pc:spChg>
        <pc:spChg chg="add del">
          <ac:chgData name="Bruna Simões" userId="S::brunams21@ua.pt::3af4e3a0-4f69-431f-a415-688627c54991" providerId="AD" clId="Web-{D56DF463-BC0D-5561-B5AC-98EB6C459B3C}" dt="2023-06-05T03:04:20.888" v="462"/>
          <ac:spMkLst>
            <pc:docMk/>
            <pc:sldMk cId="4054728227" sldId="406"/>
            <ac:spMk id="18" creationId="{60DB3473-9F28-78CA-B726-8FDE060E2940}"/>
          </ac:spMkLst>
        </pc:spChg>
        <pc:spChg chg="add">
          <ac:chgData name="Bruna Simões" userId="S::brunams21@ua.pt::3af4e3a0-4f69-431f-a415-688627c54991" providerId="AD" clId="Web-{D56DF463-BC0D-5561-B5AC-98EB6C459B3C}" dt="2023-06-05T03:04:27.185" v="473"/>
          <ac:spMkLst>
            <pc:docMk/>
            <pc:sldMk cId="4054728227" sldId="406"/>
            <ac:spMk id="19" creationId="{3A7AAF21-35C0-BCE7-1F34-5575C843BC17}"/>
          </ac:spMkLst>
        </pc:spChg>
        <pc:spChg chg="add mod">
          <ac:chgData name="Bruna Simões" userId="S::brunams21@ua.pt::3af4e3a0-4f69-431f-a415-688627c54991" providerId="AD" clId="Web-{D56DF463-BC0D-5561-B5AC-98EB6C459B3C}" dt="2023-06-05T03:10:47.859" v="552" actId="20577"/>
          <ac:spMkLst>
            <pc:docMk/>
            <pc:sldMk cId="4054728227" sldId="406"/>
            <ac:spMk id="20" creationId="{63324B79-75ED-0898-212C-24EEB13DAEF0}"/>
          </ac:spMkLst>
        </pc:spChg>
        <pc:spChg chg="add mod">
          <ac:chgData name="Bruna Simões" userId="S::brunams21@ua.pt::3af4e3a0-4f69-431f-a415-688627c54991" providerId="AD" clId="Web-{D56DF463-BC0D-5561-B5AC-98EB6C459B3C}" dt="2023-06-05T03:09:56.716" v="542" actId="20577"/>
          <ac:spMkLst>
            <pc:docMk/>
            <pc:sldMk cId="4054728227" sldId="406"/>
            <ac:spMk id="21" creationId="{AABC452B-9F48-0AE0-BE1D-BB8DD4B23BEC}"/>
          </ac:spMkLst>
        </pc:spChg>
        <pc:spChg chg="add">
          <ac:chgData name="Bruna Simões" userId="S::brunams21@ua.pt::3af4e3a0-4f69-431f-a415-688627c54991" providerId="AD" clId="Web-{D56DF463-BC0D-5561-B5AC-98EB6C459B3C}" dt="2023-06-05T03:04:27.185" v="473"/>
          <ac:spMkLst>
            <pc:docMk/>
            <pc:sldMk cId="4054728227" sldId="406"/>
            <ac:spMk id="22" creationId="{174FF9DC-94DA-D5FE-D694-9F3F4783FEFF}"/>
          </ac:spMkLst>
        </pc:spChg>
        <pc:spChg chg="add mod">
          <ac:chgData name="Bruna Simões" userId="S::brunams21@ua.pt::3af4e3a0-4f69-431f-a415-688627c54991" providerId="AD" clId="Web-{D56DF463-BC0D-5561-B5AC-98EB6C459B3C}" dt="2023-06-05T03:10:14.186" v="545" actId="20577"/>
          <ac:spMkLst>
            <pc:docMk/>
            <pc:sldMk cId="4054728227" sldId="406"/>
            <ac:spMk id="23" creationId="{82100F8F-C456-A4CB-0C1F-39C97649CEF5}"/>
          </ac:spMkLst>
        </pc:spChg>
        <pc:spChg chg="add mod">
          <ac:chgData name="Bruna Simões" userId="S::brunams21@ua.pt::3af4e3a0-4f69-431f-a415-688627c54991" providerId="AD" clId="Web-{D56DF463-BC0D-5561-B5AC-98EB6C459B3C}" dt="2023-06-05T03:10:21.733" v="546" actId="1076"/>
          <ac:spMkLst>
            <pc:docMk/>
            <pc:sldMk cId="4054728227" sldId="406"/>
            <ac:spMk id="24" creationId="{4B2D3ADB-9FCB-FFF9-00CD-DE07CE12AB84}"/>
          </ac:spMkLst>
        </pc:spChg>
        <pc:spChg chg="add mod">
          <ac:chgData name="Bruna Simões" userId="S::brunams21@ua.pt::3af4e3a0-4f69-431f-a415-688627c54991" providerId="AD" clId="Web-{D56DF463-BC0D-5561-B5AC-98EB6C459B3C}" dt="2023-06-05T03:13:45.571" v="607" actId="1076"/>
          <ac:spMkLst>
            <pc:docMk/>
            <pc:sldMk cId="4054728227" sldId="406"/>
            <ac:spMk id="25" creationId="{63587446-6064-1194-0802-DE507DB3757E}"/>
          </ac:spMkLst>
        </pc:spChg>
        <pc:spChg chg="add mod">
          <ac:chgData name="Bruna Simões" userId="S::brunams21@ua.pt::3af4e3a0-4f69-431f-a415-688627c54991" providerId="AD" clId="Web-{D56DF463-BC0D-5561-B5AC-98EB6C459B3C}" dt="2023-06-05T03:13:45.571" v="608" actId="1076"/>
          <ac:spMkLst>
            <pc:docMk/>
            <pc:sldMk cId="4054728227" sldId="406"/>
            <ac:spMk id="26" creationId="{8EDC968C-C82F-1D2A-C7F7-48E6B2897399}"/>
          </ac:spMkLst>
        </pc:spChg>
        <pc:spChg chg="add mod">
          <ac:chgData name="Bruna Simões" userId="S::brunams21@ua.pt::3af4e3a0-4f69-431f-a415-688627c54991" providerId="AD" clId="Web-{D56DF463-BC0D-5561-B5AC-98EB6C459B3C}" dt="2023-06-05T03:13:45.586" v="609" actId="1076"/>
          <ac:spMkLst>
            <pc:docMk/>
            <pc:sldMk cId="4054728227" sldId="406"/>
            <ac:spMk id="27" creationId="{78630F88-FE6F-7BC8-F827-D864DC5195CE}"/>
          </ac:spMkLst>
        </pc:spChg>
        <pc:spChg chg="add mod">
          <ac:chgData name="Bruna Simões" userId="S::brunams21@ua.pt::3af4e3a0-4f69-431f-a415-688627c54991" providerId="AD" clId="Web-{D56DF463-BC0D-5561-B5AC-98EB6C459B3C}" dt="2023-06-05T03:10:38.359" v="549" actId="14100"/>
          <ac:spMkLst>
            <pc:docMk/>
            <pc:sldMk cId="4054728227" sldId="406"/>
            <ac:spMk id="28" creationId="{60DB3473-9F28-78CA-B726-8FDE060E2940}"/>
          </ac:spMkLst>
        </pc:spChg>
        <pc:spChg chg="add mod">
          <ac:chgData name="Bruna Simões" userId="S::brunams21@ua.pt::3af4e3a0-4f69-431f-a415-688627c54991" providerId="AD" clId="Web-{D56DF463-BC0D-5561-B5AC-98EB6C459B3C}" dt="2023-06-05T03:13:45.602" v="610" actId="1076"/>
          <ac:spMkLst>
            <pc:docMk/>
            <pc:sldMk cId="4054728227" sldId="406"/>
            <ac:spMk id="29" creationId="{85DF934C-3B12-7CA7-C308-1A49F0D33D9F}"/>
          </ac:spMkLst>
        </pc:spChg>
        <pc:spChg chg="add del">
          <ac:chgData name="Bruna Simões" userId="S::brunams21@ua.pt::3af4e3a0-4f69-431f-a415-688627c54991" providerId="AD" clId="Web-{D56DF463-BC0D-5561-B5AC-98EB6C459B3C}" dt="2023-06-05T03:05:10.922" v="477"/>
          <ac:spMkLst>
            <pc:docMk/>
            <pc:sldMk cId="4054728227" sldId="406"/>
            <ac:spMk id="30" creationId="{85DF934C-3B12-7CA7-C308-1A49F0D33D9F}"/>
          </ac:spMkLst>
        </pc:spChg>
        <pc:spChg chg="add mod">
          <ac:chgData name="Bruna Simões" userId="S::brunams21@ua.pt::3af4e3a0-4f69-431f-a415-688627c54991" providerId="AD" clId="Web-{D56DF463-BC0D-5561-B5AC-98EB6C459B3C}" dt="2023-06-05T03:10:31.484" v="548" actId="1076"/>
          <ac:spMkLst>
            <pc:docMk/>
            <pc:sldMk cId="4054728227" sldId="406"/>
            <ac:spMk id="31" creationId="{B53AF3A9-618C-B485-C2FC-F1DFFD6AF0AD}"/>
          </ac:spMkLst>
        </pc:spChg>
      </pc:sldChg>
      <pc:sldChg chg="addSp delSp modSp add">
        <pc:chgData name="Bruna Simões" userId="S::brunams21@ua.pt::3af4e3a0-4f69-431f-a415-688627c54991" providerId="AD" clId="Web-{D56DF463-BC0D-5561-B5AC-98EB6C459B3C}" dt="2023-06-05T03:18:27.240" v="719" actId="1076"/>
        <pc:sldMkLst>
          <pc:docMk/>
          <pc:sldMk cId="926370864" sldId="407"/>
        </pc:sldMkLst>
        <pc:spChg chg="add del mod">
          <ac:chgData name="Bruna Simões" userId="S::brunams21@ua.pt::3af4e3a0-4f69-431f-a415-688627c54991" providerId="AD" clId="Web-{D56DF463-BC0D-5561-B5AC-98EB6C459B3C}" dt="2023-06-05T03:16:44.345" v="625" actId="20577"/>
          <ac:spMkLst>
            <pc:docMk/>
            <pc:sldMk cId="926370864" sldId="407"/>
            <ac:spMk id="3" creationId="{AB2E8232-9BC2-7107-ADCE-3D5F65561EFF}"/>
          </ac:spMkLst>
        </pc:spChg>
        <pc:spChg chg="mod">
          <ac:chgData name="Bruna Simões" userId="S::brunams21@ua.pt::3af4e3a0-4f69-431f-a415-688627c54991" providerId="AD" clId="Web-{D56DF463-BC0D-5561-B5AC-98EB6C459B3C}" dt="2023-06-05T03:18:17.490" v="717" actId="20577"/>
          <ac:spMkLst>
            <pc:docMk/>
            <pc:sldMk cId="926370864" sldId="407"/>
            <ac:spMk id="4" creationId="{EAAAC573-6CBA-4EFE-6036-37C1B501A7C0}"/>
          </ac:spMkLst>
        </pc:spChg>
        <pc:spChg chg="mod">
          <ac:chgData name="Bruna Simões" userId="S::brunams21@ua.pt::3af4e3a0-4f69-431f-a415-688627c54991" providerId="AD" clId="Web-{D56DF463-BC0D-5561-B5AC-98EB6C459B3C}" dt="2023-06-05T03:18:27.225" v="718" actId="1076"/>
          <ac:spMkLst>
            <pc:docMk/>
            <pc:sldMk cId="926370864" sldId="407"/>
            <ac:spMk id="6" creationId="{F096EFE4-845A-255B-3EFF-F11463096E2B}"/>
          </ac:spMkLst>
        </pc:spChg>
        <pc:spChg chg="mod">
          <ac:chgData name="Bruna Simões" userId="S::brunams21@ua.pt::3af4e3a0-4f69-431f-a415-688627c54991" providerId="AD" clId="Web-{D56DF463-BC0D-5561-B5AC-98EB6C459B3C}" dt="2023-06-05T03:18:27.240" v="719" actId="1076"/>
          <ac:spMkLst>
            <pc:docMk/>
            <pc:sldMk cId="926370864" sldId="407"/>
            <ac:spMk id="7" creationId="{EE89B7E6-C043-ED36-BA34-405C06A02539}"/>
          </ac:spMkLst>
        </pc:spChg>
        <pc:spChg chg="add mod">
          <ac:chgData name="Bruna Simões" userId="S::brunams21@ua.pt::3af4e3a0-4f69-431f-a415-688627c54991" providerId="AD" clId="Web-{D56DF463-BC0D-5561-B5AC-98EB6C459B3C}" dt="2023-06-05T03:17:52.582" v="708" actId="20577"/>
          <ac:spMkLst>
            <pc:docMk/>
            <pc:sldMk cId="926370864" sldId="407"/>
            <ac:spMk id="10" creationId="{FDDB8F8C-1698-C700-E325-3C020DBDD6AA}"/>
          </ac:spMkLst>
        </pc:spChg>
        <pc:spChg chg="del mod">
          <ac:chgData name="Bruna Simões" userId="S::brunams21@ua.pt::3af4e3a0-4f69-431f-a415-688627c54991" providerId="AD" clId="Web-{D56DF463-BC0D-5561-B5AC-98EB6C459B3C}" dt="2023-06-05T03:16:19.734" v="618"/>
          <ac:spMkLst>
            <pc:docMk/>
            <pc:sldMk cId="926370864" sldId="407"/>
            <ac:spMk id="15" creationId="{C48C3C4D-B31E-5A09-2B9F-DF7FFA369D41}"/>
          </ac:spMkLst>
        </pc:spChg>
        <pc:spChg chg="mod">
          <ac:chgData name="Bruna Simões" userId="S::brunams21@ua.pt::3af4e3a0-4f69-431f-a415-688627c54991" providerId="AD" clId="Web-{D56DF463-BC0D-5561-B5AC-98EB6C459B3C}" dt="2023-06-05T03:17:04.486" v="629" actId="20577"/>
          <ac:spMkLst>
            <pc:docMk/>
            <pc:sldMk cId="926370864" sldId="407"/>
            <ac:spMk id="19" creationId="{CA2BDFE5-AAB9-FAE9-EAFB-5BB891F1F358}"/>
          </ac:spMkLst>
        </pc:spChg>
      </pc:sldChg>
      <pc:sldChg chg="delSp modSp add ord">
        <pc:chgData name="Bruna Simões" userId="S::brunams21@ua.pt::3af4e3a0-4f69-431f-a415-688627c54991" providerId="AD" clId="Web-{D56DF463-BC0D-5561-B5AC-98EB6C459B3C}" dt="2023-06-05T03:12:22.926" v="563" actId="1076"/>
        <pc:sldMkLst>
          <pc:docMk/>
          <pc:sldMk cId="4080199891" sldId="408"/>
        </pc:sldMkLst>
        <pc:spChg chg="del">
          <ac:chgData name="Bruna Simões" userId="S::brunams21@ua.pt::3af4e3a0-4f69-431f-a415-688627c54991" providerId="AD" clId="Web-{D56DF463-BC0D-5561-B5AC-98EB6C459B3C}" dt="2023-06-05T03:12:17.864" v="556"/>
          <ac:spMkLst>
            <pc:docMk/>
            <pc:sldMk cId="4080199891" sldId="408"/>
            <ac:spMk id="14" creationId="{171255AE-CE58-D546-93C5-2FAECE6E4FDC}"/>
          </ac:spMkLst>
        </pc:spChg>
        <pc:spChg chg="mod">
          <ac:chgData name="Bruna Simões" userId="S::brunams21@ua.pt::3af4e3a0-4f69-431f-a415-688627c54991" providerId="AD" clId="Web-{D56DF463-BC0D-5561-B5AC-98EB6C459B3C}" dt="2023-06-05T03:12:22.911" v="561" actId="1076"/>
          <ac:spMkLst>
            <pc:docMk/>
            <pc:sldMk cId="4080199891" sldId="408"/>
            <ac:spMk id="15" creationId="{A4BDB32B-5E64-AF4F-ABC2-58EA01F89B36}"/>
          </ac:spMkLst>
        </pc:spChg>
        <pc:spChg chg="mod">
          <ac:chgData name="Bruna Simões" userId="S::brunams21@ua.pt::3af4e3a0-4f69-431f-a415-688627c54991" providerId="AD" clId="Web-{D56DF463-BC0D-5561-B5AC-98EB6C459B3C}" dt="2023-06-05T03:12:22.911" v="562" actId="1076"/>
          <ac:spMkLst>
            <pc:docMk/>
            <pc:sldMk cId="4080199891" sldId="408"/>
            <ac:spMk id="16" creationId="{A68D5009-A075-AC42-88B5-91DE8FC57F4F}"/>
          </ac:spMkLst>
        </pc:spChg>
        <pc:spChg chg="mod">
          <ac:chgData name="Bruna Simões" userId="S::brunams21@ua.pt::3af4e3a0-4f69-431f-a415-688627c54991" providerId="AD" clId="Web-{D56DF463-BC0D-5561-B5AC-98EB6C459B3C}" dt="2023-06-05T03:12:22.926" v="563" actId="1076"/>
          <ac:spMkLst>
            <pc:docMk/>
            <pc:sldMk cId="4080199891" sldId="408"/>
            <ac:spMk id="17" creationId="{DC34F307-C484-5546-9EF8-67C3686844D1}"/>
          </ac:spMkLst>
        </pc:spChg>
        <pc:picChg chg="del">
          <ac:chgData name="Bruna Simões" userId="S::brunams21@ua.pt::3af4e3a0-4f69-431f-a415-688627c54991" providerId="AD" clId="Web-{D56DF463-BC0D-5561-B5AC-98EB6C459B3C}" dt="2023-06-05T03:12:17.864" v="557"/>
          <ac:picMkLst>
            <pc:docMk/>
            <pc:sldMk cId="4080199891" sldId="408"/>
            <ac:picMk id="10" creationId="{0F25DBC3-FC56-2041-869D-361D6EEBC733}"/>
          </ac:picMkLst>
        </pc:picChg>
        <pc:picChg chg="mod">
          <ac:chgData name="Bruna Simões" userId="S::brunams21@ua.pt::3af4e3a0-4f69-431f-a415-688627c54991" providerId="AD" clId="Web-{D56DF463-BC0D-5561-B5AC-98EB6C459B3C}" dt="2023-06-05T03:12:22.895" v="558" actId="1076"/>
          <ac:picMkLst>
            <pc:docMk/>
            <pc:sldMk cId="4080199891" sldId="408"/>
            <ac:picMk id="11" creationId="{6C1BF2AD-C91D-314B-B141-475BEB32560B}"/>
          </ac:picMkLst>
        </pc:picChg>
        <pc:picChg chg="mod">
          <ac:chgData name="Bruna Simões" userId="S::brunams21@ua.pt::3af4e3a0-4f69-431f-a415-688627c54991" providerId="AD" clId="Web-{D56DF463-BC0D-5561-B5AC-98EB6C459B3C}" dt="2023-06-05T03:12:22.895" v="559" actId="1076"/>
          <ac:picMkLst>
            <pc:docMk/>
            <pc:sldMk cId="4080199891" sldId="408"/>
            <ac:picMk id="12" creationId="{DC54D45A-7D2C-5541-A8D2-35BBF17ED74C}"/>
          </ac:picMkLst>
        </pc:picChg>
        <pc:picChg chg="mod">
          <ac:chgData name="Bruna Simões" userId="S::brunams21@ua.pt::3af4e3a0-4f69-431f-a415-688627c54991" providerId="AD" clId="Web-{D56DF463-BC0D-5561-B5AC-98EB6C459B3C}" dt="2023-06-05T03:12:22.911" v="560" actId="1076"/>
          <ac:picMkLst>
            <pc:docMk/>
            <pc:sldMk cId="4080199891" sldId="408"/>
            <ac:picMk id="13" creationId="{DE46212A-3578-AC4A-B2F6-008631CDDEF7}"/>
          </ac:picMkLst>
        </pc:picChg>
      </pc:sldChg>
      <pc:sldMasterChg chg="addSldLayout">
        <pc:chgData name="Bruna Simões" userId="S::brunams21@ua.pt::3af4e3a0-4f69-431f-a415-688627c54991" providerId="AD" clId="Web-{D56DF463-BC0D-5561-B5AC-98EB6C459B3C}" dt="2023-06-05T02:53:49.265" v="450"/>
        <pc:sldMasterMkLst>
          <pc:docMk/>
          <pc:sldMasterMk cId="0" sldId="2147483676"/>
        </pc:sldMasterMkLst>
        <pc:sldLayoutChg chg="add">
          <pc:chgData name="Bruna Simões" userId="S::brunams21@ua.pt::3af4e3a0-4f69-431f-a415-688627c54991" providerId="AD" clId="Web-{D56DF463-BC0D-5561-B5AC-98EB6C459B3C}" dt="2023-06-05T02:53:49.265" v="450"/>
          <pc:sldLayoutMkLst>
            <pc:docMk/>
            <pc:sldMasterMk cId="0" sldId="2147483676"/>
            <pc:sldLayoutMk cId="0" sldId="2147483649"/>
          </pc:sldLayoutMkLst>
        </pc:sldLayoutChg>
        <pc:sldLayoutChg chg="add">
          <pc:chgData name="Bruna Simões" userId="S::brunams21@ua.pt::3af4e3a0-4f69-431f-a415-688627c54991" providerId="AD" clId="Web-{D56DF463-BC0D-5561-B5AC-98EB6C459B3C}" dt="2023-06-05T02:53:49.265" v="450"/>
          <pc:sldLayoutMkLst>
            <pc:docMk/>
            <pc:sldMasterMk cId="0" sldId="2147483676"/>
            <pc:sldLayoutMk cId="0" sldId="2147483669"/>
          </pc:sldLayoutMkLst>
        </pc:sldLayoutChg>
        <pc:sldLayoutChg chg="add">
          <pc:chgData name="Bruna Simões" userId="S::brunams21@ua.pt::3af4e3a0-4f69-431f-a415-688627c54991" providerId="AD" clId="Web-{D56DF463-BC0D-5561-B5AC-98EB6C459B3C}" dt="2023-06-05T02:53:49.265" v="450"/>
          <pc:sldLayoutMkLst>
            <pc:docMk/>
            <pc:sldMasterMk cId="0" sldId="2147483676"/>
            <pc:sldLayoutMk cId="3997766051" sldId="2147483679"/>
          </pc:sldLayoutMkLst>
        </pc:sldLayoutChg>
        <pc:sldLayoutChg chg="add">
          <pc:chgData name="Bruna Simões" userId="S::brunams21@ua.pt::3af4e3a0-4f69-431f-a415-688627c54991" providerId="AD" clId="Web-{D56DF463-BC0D-5561-B5AC-98EB6C459B3C}" dt="2023-06-05T02:53:49.265" v="450"/>
          <pc:sldLayoutMkLst>
            <pc:docMk/>
            <pc:sldMasterMk cId="0" sldId="2147483676"/>
            <pc:sldLayoutMk cId="1614813131" sldId="2147483680"/>
          </pc:sldLayoutMkLst>
        </pc:sldLayoutChg>
      </pc:sldMasterChg>
    </pc:docChg>
  </pc:docChgLst>
  <pc:docChgLst>
    <pc:chgData name="Bruna Simões" userId="S::brunams21@ua.pt::3af4e3a0-4f69-431f-a415-688627c54991" providerId="AD" clId="Web-{60836AB5-954E-26B7-841E-8FCEFEED1A75}"/>
    <pc:docChg chg="addSld modSld modMainMaster">
      <pc:chgData name="Bruna Simões" userId="S::brunams21@ua.pt::3af4e3a0-4f69-431f-a415-688627c54991" providerId="AD" clId="Web-{60836AB5-954E-26B7-841E-8FCEFEED1A75}" dt="2023-02-24T20:19:50.289" v="580" actId="20577"/>
      <pc:docMkLst>
        <pc:docMk/>
      </pc:docMkLst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0" sldId="256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0" sldId="271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0" sldId="279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2920368372" sldId="348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1574594201" sldId="351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740918873" sldId="352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1576506477" sldId="354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1278407344" sldId="355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3351593213" sldId="356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3406945662" sldId="357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9205848" sldId="358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492233014" sldId="359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643183908" sldId="360"/>
        </pc:sldMkLst>
      </pc:sldChg>
      <pc:sldChg chg="addSp delSp modSp modTransition">
        <pc:chgData name="Bruna Simões" userId="S::brunams21@ua.pt::3af4e3a0-4f69-431f-a415-688627c54991" providerId="AD" clId="Web-{60836AB5-954E-26B7-841E-8FCEFEED1A75}" dt="2023-02-24T20:06:30.349" v="343" actId="20577"/>
        <pc:sldMkLst>
          <pc:docMk/>
          <pc:sldMk cId="2825785208" sldId="361"/>
        </pc:sldMkLst>
        <pc:spChg chg="mod">
          <ac:chgData name="Bruna Simões" userId="S::brunams21@ua.pt::3af4e3a0-4f69-431f-a415-688627c54991" providerId="AD" clId="Web-{60836AB5-954E-26B7-841E-8FCEFEED1A75}" dt="2023-02-24T20:06:30.349" v="343" actId="20577"/>
          <ac:spMkLst>
            <pc:docMk/>
            <pc:sldMk cId="2825785208" sldId="361"/>
            <ac:spMk id="604" creationId="{00000000-0000-0000-0000-000000000000}"/>
          </ac:spMkLst>
        </pc:spChg>
        <pc:picChg chg="add del mod">
          <ac:chgData name="Bruna Simões" userId="S::brunams21@ua.pt::3af4e3a0-4f69-431f-a415-688627c54991" providerId="AD" clId="Web-{60836AB5-954E-26B7-841E-8FCEFEED1A75}" dt="2023-02-24T19:58:49.980" v="269"/>
          <ac:picMkLst>
            <pc:docMk/>
            <pc:sldMk cId="2825785208" sldId="361"/>
            <ac:picMk id="2" creationId="{DE4EF688-AE5D-71B7-8D10-9B0D645C5341}"/>
          </ac:picMkLst>
        </pc:picChg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3180488184" sldId="362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999489169" sldId="363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1087689972" sldId="364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1721125135" sldId="365"/>
        </pc:sldMkLst>
      </pc:sldChg>
      <pc:sldChg chg="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2299469968" sldId="366"/>
        </pc:sldMkLst>
      </pc:sldChg>
      <pc:sldChg chg="add replId modTransition">
        <pc:chgData name="Bruna Simões" userId="S::brunams21@ua.pt::3af4e3a0-4f69-431f-a415-688627c54991" providerId="AD" clId="Web-{60836AB5-954E-26B7-841E-8FCEFEED1A75}" dt="2023-02-24T19:59:45.965" v="273"/>
        <pc:sldMkLst>
          <pc:docMk/>
          <pc:sldMk cId="1476631868" sldId="367"/>
        </pc:sldMkLst>
      </pc:sldChg>
      <pc:sldChg chg="addSp delSp modSp new modTransition">
        <pc:chgData name="Bruna Simões" userId="S::brunams21@ua.pt::3af4e3a0-4f69-431f-a415-688627c54991" providerId="AD" clId="Web-{60836AB5-954E-26B7-841E-8FCEFEED1A75}" dt="2023-02-24T20:16:21.112" v="499" actId="1076"/>
        <pc:sldMkLst>
          <pc:docMk/>
          <pc:sldMk cId="2399333934" sldId="368"/>
        </pc:sldMkLst>
        <pc:spChg chg="mod">
          <ac:chgData name="Bruna Simões" userId="S::brunams21@ua.pt::3af4e3a0-4f69-431f-a415-688627c54991" providerId="AD" clId="Web-{60836AB5-954E-26B7-841E-8FCEFEED1A75}" dt="2023-02-24T20:06:00.364" v="331" actId="20577"/>
          <ac:spMkLst>
            <pc:docMk/>
            <pc:sldMk cId="2399333934" sldId="368"/>
            <ac:spMk id="2" creationId="{3593453D-F17E-FB1F-D296-1A033990F511}"/>
          </ac:spMkLst>
        </pc:spChg>
        <pc:spChg chg="del mod">
          <ac:chgData name="Bruna Simões" userId="S::brunams21@ua.pt::3af4e3a0-4f69-431f-a415-688627c54991" providerId="AD" clId="Web-{60836AB5-954E-26B7-841E-8FCEFEED1A75}" dt="2023-02-24T19:29:01.542" v="20"/>
          <ac:spMkLst>
            <pc:docMk/>
            <pc:sldMk cId="2399333934" sldId="368"/>
            <ac:spMk id="3" creationId="{FB755515-379F-DDC2-29C3-0FDCB7A1F2C3}"/>
          </ac:spMkLst>
        </pc:spChg>
        <pc:spChg chg="mod">
          <ac:chgData name="Bruna Simões" userId="S::brunams21@ua.pt::3af4e3a0-4f69-431f-a415-688627c54991" providerId="AD" clId="Web-{60836AB5-954E-26B7-841E-8FCEFEED1A75}" dt="2023-02-24T20:16:21.112" v="499" actId="1076"/>
          <ac:spMkLst>
            <pc:docMk/>
            <pc:sldMk cId="2399333934" sldId="368"/>
            <ac:spMk id="4" creationId="{09A17EF1-67C1-0D4A-28AD-445CEE2F75EE}"/>
          </ac:spMkLst>
        </pc:spChg>
        <pc:spChg chg="del mod">
          <ac:chgData name="Bruna Simões" userId="S::brunams21@ua.pt::3af4e3a0-4f69-431f-a415-688627c54991" providerId="AD" clId="Web-{60836AB5-954E-26B7-841E-8FCEFEED1A75}" dt="2023-02-24T19:29:03.058" v="21"/>
          <ac:spMkLst>
            <pc:docMk/>
            <pc:sldMk cId="2399333934" sldId="368"/>
            <ac:spMk id="5" creationId="{30E57E15-280A-9C61-DE3E-26EC8AA23514}"/>
          </ac:spMkLst>
        </pc:spChg>
        <pc:spChg chg="add mod">
          <ac:chgData name="Bruna Simões" userId="S::brunams21@ua.pt::3af4e3a0-4f69-431f-a415-688627c54991" providerId="AD" clId="Web-{60836AB5-954E-26B7-841E-8FCEFEED1A75}" dt="2023-02-24T20:14:48.829" v="479" actId="14100"/>
          <ac:spMkLst>
            <pc:docMk/>
            <pc:sldMk cId="2399333934" sldId="368"/>
            <ac:spMk id="5" creationId="{7954B42A-FB5D-1C57-F6AD-0EB32B5D5A96}"/>
          </ac:spMkLst>
        </pc:spChg>
        <pc:spChg chg="mod">
          <ac:chgData name="Bruna Simões" userId="S::brunams21@ua.pt::3af4e3a0-4f69-431f-a415-688627c54991" providerId="AD" clId="Web-{60836AB5-954E-26B7-841E-8FCEFEED1A75}" dt="2023-02-24T20:15:02.611" v="483" actId="1076"/>
          <ac:spMkLst>
            <pc:docMk/>
            <pc:sldMk cId="2399333934" sldId="368"/>
            <ac:spMk id="6" creationId="{B5679BBA-1056-D083-403D-DBF3CA1EB0B8}"/>
          </ac:spMkLst>
        </pc:spChg>
        <pc:spChg chg="del mod">
          <ac:chgData name="Bruna Simões" userId="S::brunams21@ua.pt::3af4e3a0-4f69-431f-a415-688627c54991" providerId="AD" clId="Web-{60836AB5-954E-26B7-841E-8FCEFEED1A75}" dt="2023-02-24T19:29:05.792" v="22"/>
          <ac:spMkLst>
            <pc:docMk/>
            <pc:sldMk cId="2399333934" sldId="368"/>
            <ac:spMk id="7" creationId="{9BAB0A6C-1C68-C853-955B-5D5B32CA986C}"/>
          </ac:spMkLst>
        </pc:spChg>
        <pc:spChg chg="mod">
          <ac:chgData name="Bruna Simões" userId="S::brunams21@ua.pt::3af4e3a0-4f69-431f-a415-688627c54991" providerId="AD" clId="Web-{60836AB5-954E-26B7-841E-8FCEFEED1A75}" dt="2023-02-24T20:15:56.252" v="494" actId="20577"/>
          <ac:spMkLst>
            <pc:docMk/>
            <pc:sldMk cId="2399333934" sldId="368"/>
            <ac:spMk id="8" creationId="{473C6D97-96C4-E701-9EF1-62720920C233}"/>
          </ac:spMkLst>
        </pc:spChg>
        <pc:spChg chg="add mod">
          <ac:chgData name="Bruna Simões" userId="S::brunams21@ua.pt::3af4e3a0-4f69-431f-a415-688627c54991" providerId="AD" clId="Web-{60836AB5-954E-26B7-841E-8FCEFEED1A75}" dt="2023-02-24T20:15:35.049" v="489"/>
          <ac:spMkLst>
            <pc:docMk/>
            <pc:sldMk cId="2399333934" sldId="368"/>
            <ac:spMk id="9" creationId="{B4C6B3AA-01EF-A140-B721-3FC6E5E13364}"/>
          </ac:spMkLst>
        </pc:spChg>
        <pc:spChg chg="add del mod">
          <ac:chgData name="Bruna Simões" userId="S::brunams21@ua.pt::3af4e3a0-4f69-431f-a415-688627c54991" providerId="AD" clId="Web-{60836AB5-954E-26B7-841E-8FCEFEED1A75}" dt="2023-02-24T19:52:09.578" v="132"/>
          <ac:spMkLst>
            <pc:docMk/>
            <pc:sldMk cId="2399333934" sldId="368"/>
            <ac:spMk id="10" creationId="{079015E7-A825-8DA8-A860-45F593EDA9F4}"/>
          </ac:spMkLst>
        </pc:spChg>
        <pc:spChg chg="add del mod">
          <ac:chgData name="Bruna Simões" userId="S::brunams21@ua.pt::3af4e3a0-4f69-431f-a415-688627c54991" providerId="AD" clId="Web-{60836AB5-954E-26B7-841E-8FCEFEED1A75}" dt="2023-02-24T19:52:12.265" v="133"/>
          <ac:spMkLst>
            <pc:docMk/>
            <pc:sldMk cId="2399333934" sldId="368"/>
            <ac:spMk id="12" creationId="{6F112B46-C9FA-8235-AA6B-2F45E8E28DD9}"/>
          </ac:spMkLst>
        </pc:spChg>
        <pc:spChg chg="add mod">
          <ac:chgData name="Bruna Simões" userId="S::brunams21@ua.pt::3af4e3a0-4f69-431f-a415-688627c54991" providerId="AD" clId="Web-{60836AB5-954E-26B7-841E-8FCEFEED1A75}" dt="2023-02-24T20:15:50.143" v="492"/>
          <ac:spMkLst>
            <pc:docMk/>
            <pc:sldMk cId="2399333934" sldId="368"/>
            <ac:spMk id="13" creationId="{1F72501F-D403-BCEC-0578-3FFBB946BE6F}"/>
          </ac:spMkLst>
        </pc:spChg>
        <pc:spChg chg="add del mod">
          <ac:chgData name="Bruna Simões" userId="S::brunams21@ua.pt::3af4e3a0-4f69-431f-a415-688627c54991" providerId="AD" clId="Web-{60836AB5-954E-26B7-841E-8FCEFEED1A75}" dt="2023-02-24T19:52:12.328" v="134"/>
          <ac:spMkLst>
            <pc:docMk/>
            <pc:sldMk cId="2399333934" sldId="368"/>
            <ac:spMk id="14" creationId="{6A4520DA-CB3D-982C-2117-CF363E991125}"/>
          </ac:spMkLst>
        </pc:spChg>
      </pc:sldChg>
      <pc:sldChg chg="addSp delSp modSp new">
        <pc:chgData name="Bruna Simões" userId="S::brunams21@ua.pt::3af4e3a0-4f69-431f-a415-688627c54991" providerId="AD" clId="Web-{60836AB5-954E-26B7-841E-8FCEFEED1A75}" dt="2023-02-24T20:19:24.195" v="571" actId="1076"/>
        <pc:sldMkLst>
          <pc:docMk/>
          <pc:sldMk cId="391259847" sldId="369"/>
        </pc:sldMkLst>
        <pc:spChg chg="mod">
          <ac:chgData name="Bruna Simões" userId="S::brunams21@ua.pt::3af4e3a0-4f69-431f-a415-688627c54991" providerId="AD" clId="Web-{60836AB5-954E-26B7-841E-8FCEFEED1A75}" dt="2023-02-24T20:06:26.506" v="340" actId="20577"/>
          <ac:spMkLst>
            <pc:docMk/>
            <pc:sldMk cId="391259847" sldId="369"/>
            <ac:spMk id="2" creationId="{73701150-3473-C6AE-2704-58D6AB0FA1AC}"/>
          </ac:spMkLst>
        </pc:spChg>
        <pc:spChg chg="add mod">
          <ac:chgData name="Bruna Simões" userId="S::brunams21@ua.pt::3af4e3a0-4f69-431f-a415-688627c54991" providerId="AD" clId="Web-{60836AB5-954E-26B7-841E-8FCEFEED1A75}" dt="2023-02-24T20:17:20.879" v="512" actId="1076"/>
          <ac:spMkLst>
            <pc:docMk/>
            <pc:sldMk cId="391259847" sldId="369"/>
            <ac:spMk id="5" creationId="{2837CCFA-10CD-4000-C1D7-390F5D67E56C}"/>
          </ac:spMkLst>
        </pc:spChg>
        <pc:spChg chg="add mod">
          <ac:chgData name="Bruna Simões" userId="S::brunams21@ua.pt::3af4e3a0-4f69-431f-a415-688627c54991" providerId="AD" clId="Web-{60836AB5-954E-26B7-841E-8FCEFEED1A75}" dt="2023-02-24T20:19:24.195" v="571" actId="1076"/>
          <ac:spMkLst>
            <pc:docMk/>
            <pc:sldMk cId="391259847" sldId="369"/>
            <ac:spMk id="6" creationId="{BAC8CB6C-D2F7-CC00-C27A-27ED4F5F44C3}"/>
          </ac:spMkLst>
        </pc:spChg>
        <pc:spChg chg="add del mod">
          <ac:chgData name="Bruna Simões" userId="S::brunams21@ua.pt::3af4e3a0-4f69-431f-a415-688627c54991" providerId="AD" clId="Web-{60836AB5-954E-26B7-841E-8FCEFEED1A75}" dt="2023-02-24T20:19:11.179" v="569"/>
          <ac:spMkLst>
            <pc:docMk/>
            <pc:sldMk cId="391259847" sldId="369"/>
            <ac:spMk id="7" creationId="{3693AAF7-94B7-719B-8EBE-E1475E28CFCB}"/>
          </ac:spMkLst>
        </pc:spChg>
        <pc:spChg chg="add mod">
          <ac:chgData name="Bruna Simões" userId="S::brunams21@ua.pt::3af4e3a0-4f69-431f-a415-688627c54991" providerId="AD" clId="Web-{60836AB5-954E-26B7-841E-8FCEFEED1A75}" dt="2023-02-24T20:19:14.757" v="570" actId="1076"/>
          <ac:spMkLst>
            <pc:docMk/>
            <pc:sldMk cId="391259847" sldId="369"/>
            <ac:spMk id="8" creationId="{D6933BA9-D172-6A54-1D2B-51A64A04A5E5}"/>
          </ac:spMkLst>
        </pc:spChg>
      </pc:sldChg>
      <pc:sldChg chg="modSp new">
        <pc:chgData name="Bruna Simões" userId="S::brunams21@ua.pt::3af4e3a0-4f69-431f-a415-688627c54991" providerId="AD" clId="Web-{60836AB5-954E-26B7-841E-8FCEFEED1A75}" dt="2023-02-24T20:19:50.289" v="580" actId="20577"/>
        <pc:sldMkLst>
          <pc:docMk/>
          <pc:sldMk cId="833630743" sldId="370"/>
        </pc:sldMkLst>
        <pc:spChg chg="mod">
          <ac:chgData name="Bruna Simões" userId="S::brunams21@ua.pt::3af4e3a0-4f69-431f-a415-688627c54991" providerId="AD" clId="Web-{60836AB5-954E-26B7-841E-8FCEFEED1A75}" dt="2023-02-24T20:19:50.289" v="580" actId="20577"/>
          <ac:spMkLst>
            <pc:docMk/>
            <pc:sldMk cId="833630743" sldId="370"/>
            <ac:spMk id="3" creationId="{C9CD03D5-58BA-6200-3439-2DB219F9EF8D}"/>
          </ac:spMkLst>
        </pc:spChg>
      </pc:sldChg>
      <pc:sldMasterChg chg="modTransition modSldLayout">
        <pc:chgData name="Bruna Simões" userId="S::brunams21@ua.pt::3af4e3a0-4f69-431f-a415-688627c54991" providerId="AD" clId="Web-{60836AB5-954E-26B7-841E-8FCEFEED1A75}" dt="2023-02-24T19:59:45.965" v="273"/>
        <pc:sldMasterMkLst>
          <pc:docMk/>
          <pc:sldMasterMk cId="0" sldId="2147483676"/>
        </pc:sldMasterMkLst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48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49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52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55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57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61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62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65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66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67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69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72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73"/>
          </pc:sldLayoutMkLst>
        </pc:sldLayoutChg>
        <pc:sldLayoutChg chg="modTransition">
          <pc:chgData name="Bruna Simões" userId="S::brunams21@ua.pt::3af4e3a0-4f69-431f-a415-688627c54991" providerId="AD" clId="Web-{60836AB5-954E-26B7-841E-8FCEFEED1A75}" dt="2023-02-24T19:59:45.965" v="273"/>
          <pc:sldLayoutMkLst>
            <pc:docMk/>
            <pc:sldMasterMk cId="0" sldId="2147483676"/>
            <pc:sldLayoutMk cId="0" sldId="2147483674"/>
          </pc:sldLayoutMkLst>
        </pc:sldLayoutChg>
      </pc:sldMasterChg>
    </pc:docChg>
  </pc:docChgLst>
  <pc:docChgLst>
    <pc:chgData name="Bruna Simões" userId="S::brunams21@ua.pt::3af4e3a0-4f69-431f-a415-688627c54991" providerId="AD" clId="Web-{DEB31A85-A408-9E59-E0D4-805AB2CB9B4C}"/>
    <pc:docChg chg="modSld">
      <pc:chgData name="Bruna Simões" userId="S::brunams21@ua.pt::3af4e3a0-4f69-431f-a415-688627c54991" providerId="AD" clId="Web-{DEB31A85-A408-9E59-E0D4-805AB2CB9B4C}" dt="2023-03-13T22:46:51.188" v="55" actId="1076"/>
      <pc:docMkLst>
        <pc:docMk/>
      </pc:docMkLst>
      <pc:sldChg chg="addSp delSp modSp">
        <pc:chgData name="Bruna Simões" userId="S::brunams21@ua.pt::3af4e3a0-4f69-431f-a415-688627c54991" providerId="AD" clId="Web-{DEB31A85-A408-9E59-E0D4-805AB2CB9B4C}" dt="2023-03-13T22:46:51.188" v="55" actId="1076"/>
        <pc:sldMkLst>
          <pc:docMk/>
          <pc:sldMk cId="487639531" sldId="408"/>
        </pc:sldMkLst>
        <pc:picChg chg="add del mod">
          <ac:chgData name="Bruna Simões" userId="S::brunams21@ua.pt::3af4e3a0-4f69-431f-a415-688627c54991" providerId="AD" clId="Web-{DEB31A85-A408-9E59-E0D4-805AB2CB9B4C}" dt="2023-03-13T22:42:01.020" v="14"/>
          <ac:picMkLst>
            <pc:docMk/>
            <pc:sldMk cId="487639531" sldId="408"/>
            <ac:picMk id="2" creationId="{50670A74-ECB2-52BF-3A3C-5DF5EF8AB339}"/>
          </ac:picMkLst>
        </pc:picChg>
        <pc:picChg chg="add mod">
          <ac:chgData name="Bruna Simões" userId="S::brunams21@ua.pt::3af4e3a0-4f69-431f-a415-688627c54991" providerId="AD" clId="Web-{DEB31A85-A408-9E59-E0D4-805AB2CB9B4C}" dt="2023-03-13T22:42:15.005" v="18" actId="1076"/>
          <ac:picMkLst>
            <pc:docMk/>
            <pc:sldMk cId="487639531" sldId="408"/>
            <ac:picMk id="3" creationId="{ECC9CA24-B683-FD86-FA30-89F52E36EB2F}"/>
          </ac:picMkLst>
        </pc:picChg>
        <pc:picChg chg="add del mod">
          <ac:chgData name="Bruna Simões" userId="S::brunams21@ua.pt::3af4e3a0-4f69-431f-a415-688627c54991" providerId="AD" clId="Web-{DEB31A85-A408-9E59-E0D4-805AB2CB9B4C}" dt="2023-03-13T22:42:22.677" v="20"/>
          <ac:picMkLst>
            <pc:docMk/>
            <pc:sldMk cId="487639531" sldId="408"/>
            <ac:picMk id="4" creationId="{E1546118-FECB-8886-976B-85575072BE3D}"/>
          </ac:picMkLst>
        </pc:picChg>
        <pc:picChg chg="add mod">
          <ac:chgData name="Bruna Simões" userId="S::brunams21@ua.pt::3af4e3a0-4f69-431f-a415-688627c54991" providerId="AD" clId="Web-{DEB31A85-A408-9E59-E0D4-805AB2CB9B4C}" dt="2023-03-13T22:42:48.537" v="25" actId="1076"/>
          <ac:picMkLst>
            <pc:docMk/>
            <pc:sldMk cId="487639531" sldId="408"/>
            <ac:picMk id="5" creationId="{A4D5BD87-E308-4092-EE37-5C355D8A4921}"/>
          </ac:picMkLst>
        </pc:picChg>
        <pc:picChg chg="add mod">
          <ac:chgData name="Bruna Simões" userId="S::brunams21@ua.pt::3af4e3a0-4f69-431f-a415-688627c54991" providerId="AD" clId="Web-{DEB31A85-A408-9E59-E0D4-805AB2CB9B4C}" dt="2023-03-13T22:43:22.929" v="28" actId="14100"/>
          <ac:picMkLst>
            <pc:docMk/>
            <pc:sldMk cId="487639531" sldId="408"/>
            <ac:picMk id="6" creationId="{C0A52458-9B80-AC67-4320-EE1E6CAE0E36}"/>
          </ac:picMkLst>
        </pc:picChg>
        <pc:picChg chg="add mod">
          <ac:chgData name="Bruna Simões" userId="S::brunams21@ua.pt::3af4e3a0-4f69-431f-a415-688627c54991" providerId="AD" clId="Web-{DEB31A85-A408-9E59-E0D4-805AB2CB9B4C}" dt="2023-03-13T22:43:52.306" v="33" actId="14100"/>
          <ac:picMkLst>
            <pc:docMk/>
            <pc:sldMk cId="487639531" sldId="408"/>
            <ac:picMk id="7" creationId="{7054AA03-A04F-CAD0-F0AD-467B5960068D}"/>
          </ac:picMkLst>
        </pc:picChg>
        <pc:picChg chg="add mod">
          <ac:chgData name="Bruna Simões" userId="S::brunams21@ua.pt::3af4e3a0-4f69-431f-a415-688627c54991" providerId="AD" clId="Web-{DEB31A85-A408-9E59-E0D4-805AB2CB9B4C}" dt="2023-03-13T22:44:20.807" v="37" actId="14100"/>
          <ac:picMkLst>
            <pc:docMk/>
            <pc:sldMk cId="487639531" sldId="408"/>
            <ac:picMk id="8" creationId="{81319D49-0372-17C2-F83C-715460FCF0A6}"/>
          </ac:picMkLst>
        </pc:picChg>
        <pc:picChg chg="add mod">
          <ac:chgData name="Bruna Simões" userId="S::brunams21@ua.pt::3af4e3a0-4f69-431f-a415-688627c54991" providerId="AD" clId="Web-{DEB31A85-A408-9E59-E0D4-805AB2CB9B4C}" dt="2023-03-13T22:45:11.809" v="43" actId="1076"/>
          <ac:picMkLst>
            <pc:docMk/>
            <pc:sldMk cId="487639531" sldId="408"/>
            <ac:picMk id="9" creationId="{269ABE10-33FA-AFEB-BCEA-B0F7DD54E5AF}"/>
          </ac:picMkLst>
        </pc:picChg>
        <pc:picChg chg="add mod">
          <ac:chgData name="Bruna Simões" userId="S::brunams21@ua.pt::3af4e3a0-4f69-431f-a415-688627c54991" providerId="AD" clId="Web-{DEB31A85-A408-9E59-E0D4-805AB2CB9B4C}" dt="2023-03-13T22:46:51.188" v="55" actId="1076"/>
          <ac:picMkLst>
            <pc:docMk/>
            <pc:sldMk cId="487639531" sldId="408"/>
            <ac:picMk id="11" creationId="{D2198C51-D805-3E31-F479-192BB86AD3E7}"/>
          </ac:picMkLst>
        </pc:picChg>
        <pc:cxnChg chg="add del mod">
          <ac:chgData name="Bruna Simões" userId="S::brunams21@ua.pt::3af4e3a0-4f69-431f-a415-688627c54991" providerId="AD" clId="Web-{DEB31A85-A408-9E59-E0D4-805AB2CB9B4C}" dt="2023-03-13T22:45:47.185" v="49"/>
          <ac:cxnSpMkLst>
            <pc:docMk/>
            <pc:sldMk cId="487639531" sldId="408"/>
            <ac:cxnSpMk id="10" creationId="{77E16F05-DA31-D7F0-7FC4-5DCE9F6F5C86}"/>
          </ac:cxnSpMkLst>
        </pc:cxnChg>
      </pc:sldChg>
    </pc:docChg>
  </pc:docChgLst>
  <pc:docChgLst>
    <pc:chgData name="Daniel Carvalho" userId="5d1cc23a-97af-4f53-959c-f03d38fc032e" providerId="ADAL" clId="{C691EAF0-BFFA-4EE3-AF88-EA67A2A06752}"/>
    <pc:docChg chg="undo redo custSel addSld delSld modSld">
      <pc:chgData name="Daniel Carvalho" userId="5d1cc23a-97af-4f53-959c-f03d38fc032e" providerId="ADAL" clId="{C691EAF0-BFFA-4EE3-AF88-EA67A2A06752}" dt="2023-06-05T20:26:56.629" v="2664" actId="20577"/>
      <pc:docMkLst>
        <pc:docMk/>
      </pc:docMkLst>
      <pc:sldChg chg="addSp modSp mod">
        <pc:chgData name="Daniel Carvalho" userId="5d1cc23a-97af-4f53-959c-f03d38fc032e" providerId="ADAL" clId="{C691EAF0-BFFA-4EE3-AF88-EA67A2A06752}" dt="2023-06-04T16:33:27.716" v="112" actId="1076"/>
        <pc:sldMkLst>
          <pc:docMk/>
          <pc:sldMk cId="0" sldId="256"/>
        </pc:sldMkLst>
        <pc:spChg chg="add mod">
          <ac:chgData name="Daniel Carvalho" userId="5d1cc23a-97af-4f53-959c-f03d38fc032e" providerId="ADAL" clId="{C691EAF0-BFFA-4EE3-AF88-EA67A2A06752}" dt="2023-06-04T16:33:27.716" v="112" actId="1076"/>
          <ac:spMkLst>
            <pc:docMk/>
            <pc:sldMk cId="0" sldId="256"/>
            <ac:spMk id="2" creationId="{216B0ED2-6440-90DF-91F2-4D47612E0B1C}"/>
          </ac:spMkLst>
        </pc:spChg>
        <pc:spChg chg="mod">
          <ac:chgData name="Daniel Carvalho" userId="5d1cc23a-97af-4f53-959c-f03d38fc032e" providerId="ADAL" clId="{C691EAF0-BFFA-4EE3-AF88-EA67A2A06752}" dt="2023-06-04T16:32:58.060" v="95" actId="207"/>
          <ac:spMkLst>
            <pc:docMk/>
            <pc:sldMk cId="0" sldId="256"/>
            <ac:spMk id="280" creationId="{00000000-0000-0000-0000-000000000000}"/>
          </ac:spMkLst>
        </pc:spChg>
      </pc:sldChg>
      <pc:sldChg chg="modSp mod">
        <pc:chgData name="Daniel Carvalho" userId="5d1cc23a-97af-4f53-959c-f03d38fc032e" providerId="ADAL" clId="{C691EAF0-BFFA-4EE3-AF88-EA67A2A06752}" dt="2023-06-04T16:32:06.006" v="28" actId="20577"/>
        <pc:sldMkLst>
          <pc:docMk/>
          <pc:sldMk cId="2825785208" sldId="361"/>
        </pc:sldMkLst>
        <pc:spChg chg="mod">
          <ac:chgData name="Daniel Carvalho" userId="5d1cc23a-97af-4f53-959c-f03d38fc032e" providerId="ADAL" clId="{C691EAF0-BFFA-4EE3-AF88-EA67A2A06752}" dt="2023-06-04T16:32:06.006" v="28" actId="20577"/>
          <ac:spMkLst>
            <pc:docMk/>
            <pc:sldMk cId="2825785208" sldId="361"/>
            <ac:spMk id="604" creationId="{00000000-0000-0000-0000-000000000000}"/>
          </ac:spMkLst>
        </pc:spChg>
      </pc:sldChg>
      <pc:sldChg chg="del">
        <pc:chgData name="Daniel Carvalho" userId="5d1cc23a-97af-4f53-959c-f03d38fc032e" providerId="ADAL" clId="{C691EAF0-BFFA-4EE3-AF88-EA67A2A06752}" dt="2023-06-04T16:31:38.383" v="0" actId="2696"/>
        <pc:sldMkLst>
          <pc:docMk/>
          <pc:sldMk cId="391259847" sldId="369"/>
        </pc:sldMkLst>
      </pc:sldChg>
      <pc:sldChg chg="addSp delSp modSp add mod modNotesTx">
        <pc:chgData name="Daniel Carvalho" userId="5d1cc23a-97af-4f53-959c-f03d38fc032e" providerId="ADAL" clId="{C691EAF0-BFFA-4EE3-AF88-EA67A2A06752}" dt="2023-06-05T20:25:57.557" v="2634" actId="20577"/>
        <pc:sldMkLst>
          <pc:docMk/>
          <pc:sldMk cId="2446943075" sldId="372"/>
        </pc:sldMkLst>
        <pc:spChg chg="del">
          <ac:chgData name="Daniel Carvalho" userId="5d1cc23a-97af-4f53-959c-f03d38fc032e" providerId="ADAL" clId="{C691EAF0-BFFA-4EE3-AF88-EA67A2A06752}" dt="2023-06-04T16:35:17.512" v="171" actId="478"/>
          <ac:spMkLst>
            <pc:docMk/>
            <pc:sldMk cId="2446943075" sldId="372"/>
            <ac:spMk id="2" creationId="{10C8CD80-A053-6C49-BDAF-0BBD31F9DD74}"/>
          </ac:spMkLst>
        </pc:spChg>
        <pc:spChg chg="add mod">
          <ac:chgData name="Daniel Carvalho" userId="5d1cc23a-97af-4f53-959c-f03d38fc032e" providerId="ADAL" clId="{C691EAF0-BFFA-4EE3-AF88-EA67A2A06752}" dt="2023-06-05T20:25:57.557" v="2634" actId="20577"/>
          <ac:spMkLst>
            <pc:docMk/>
            <pc:sldMk cId="2446943075" sldId="372"/>
            <ac:spMk id="2" creationId="{89B37102-C221-4132-44AF-66D546D3CE67}"/>
          </ac:spMkLst>
        </pc:spChg>
        <pc:spChg chg="mod">
          <ac:chgData name="Daniel Carvalho" userId="5d1cc23a-97af-4f53-959c-f03d38fc032e" providerId="ADAL" clId="{C691EAF0-BFFA-4EE3-AF88-EA67A2A06752}" dt="2023-06-04T16:48:04.778" v="662" actId="1038"/>
          <ac:spMkLst>
            <pc:docMk/>
            <pc:sldMk cId="2446943075" sldId="372"/>
            <ac:spMk id="29" creationId="{5733E417-2AE0-081F-31CE-4EE44DAE409B}"/>
          </ac:spMkLst>
        </pc:spChg>
        <pc:spChg chg="mod">
          <ac:chgData name="Daniel Carvalho" userId="5d1cc23a-97af-4f53-959c-f03d38fc032e" providerId="ADAL" clId="{C691EAF0-BFFA-4EE3-AF88-EA67A2A06752}" dt="2023-06-04T16:58:19.291" v="1173" actId="20577"/>
          <ac:spMkLst>
            <pc:docMk/>
            <pc:sldMk cId="2446943075" sldId="372"/>
            <ac:spMk id="31" creationId="{DFE015D1-F3C9-02C2-8164-F5C258F149CD}"/>
          </ac:spMkLst>
        </pc:spChg>
        <pc:spChg chg="del">
          <ac:chgData name="Daniel Carvalho" userId="5d1cc23a-97af-4f53-959c-f03d38fc032e" providerId="ADAL" clId="{C691EAF0-BFFA-4EE3-AF88-EA67A2A06752}" dt="2023-06-04T16:47:06.016" v="542" actId="478"/>
          <ac:spMkLst>
            <pc:docMk/>
            <pc:sldMk cId="2446943075" sldId="372"/>
            <ac:spMk id="1098" creationId="{00000000-0000-0000-0000-000000000000}"/>
          </ac:spMkLst>
        </pc:spChg>
        <pc:grpChg chg="del">
          <ac:chgData name="Daniel Carvalho" userId="5d1cc23a-97af-4f53-959c-f03d38fc032e" providerId="ADAL" clId="{C691EAF0-BFFA-4EE3-AF88-EA67A2A06752}" dt="2023-06-04T16:47:01.328" v="540" actId="478"/>
          <ac:grpSpMkLst>
            <pc:docMk/>
            <pc:sldMk cId="2446943075" sldId="372"/>
            <ac:grpSpMk id="18" creationId="{55573DE6-CB48-3CE5-055F-41D1F66246B6}"/>
          </ac:grpSpMkLst>
        </pc:grpChg>
        <pc:grpChg chg="mod">
          <ac:chgData name="Daniel Carvalho" userId="5d1cc23a-97af-4f53-959c-f03d38fc032e" providerId="ADAL" clId="{C691EAF0-BFFA-4EE3-AF88-EA67A2A06752}" dt="2023-06-04T16:48:04.778" v="662" actId="1038"/>
          <ac:grpSpMkLst>
            <pc:docMk/>
            <pc:sldMk cId="2446943075" sldId="372"/>
            <ac:grpSpMk id="19" creationId="{018C5ED2-02B0-549F-0DC7-077D065C874A}"/>
          </ac:grpSpMkLst>
        </pc:grpChg>
        <pc:grpChg chg="mod">
          <ac:chgData name="Daniel Carvalho" userId="5d1cc23a-97af-4f53-959c-f03d38fc032e" providerId="ADAL" clId="{C691EAF0-BFFA-4EE3-AF88-EA67A2A06752}" dt="2023-06-04T16:47:22.374" v="629" actId="1037"/>
          <ac:grpSpMkLst>
            <pc:docMk/>
            <pc:sldMk cId="2446943075" sldId="372"/>
            <ac:grpSpMk id="25" creationId="{7AEED5B0-66C8-A3CE-A71E-D3ED1C99ACFE}"/>
          </ac:grpSpMkLst>
        </pc:grpChg>
        <pc:cxnChg chg="mod">
          <ac:chgData name="Daniel Carvalho" userId="5d1cc23a-97af-4f53-959c-f03d38fc032e" providerId="ADAL" clId="{C691EAF0-BFFA-4EE3-AF88-EA67A2A06752}" dt="2023-06-04T16:48:04.778" v="662" actId="1038"/>
          <ac:cxnSpMkLst>
            <pc:docMk/>
            <pc:sldMk cId="2446943075" sldId="372"/>
            <ac:cxnSpMk id="28" creationId="{5F6F527B-D145-5D2E-9210-C93AF3A2C0C9}"/>
          </ac:cxnSpMkLst>
        </pc:cxnChg>
        <pc:cxnChg chg="mod">
          <ac:chgData name="Daniel Carvalho" userId="5d1cc23a-97af-4f53-959c-f03d38fc032e" providerId="ADAL" clId="{C691EAF0-BFFA-4EE3-AF88-EA67A2A06752}" dt="2023-06-04T16:47:22.374" v="629" actId="1037"/>
          <ac:cxnSpMkLst>
            <pc:docMk/>
            <pc:sldMk cId="2446943075" sldId="372"/>
            <ac:cxnSpMk id="30" creationId="{0A2143B0-89BC-E16D-BB89-D057E58A51A6}"/>
          </ac:cxnSpMkLst>
        </pc:cxnChg>
        <pc:cxnChg chg="del">
          <ac:chgData name="Daniel Carvalho" userId="5d1cc23a-97af-4f53-959c-f03d38fc032e" providerId="ADAL" clId="{C691EAF0-BFFA-4EE3-AF88-EA67A2A06752}" dt="2023-06-04T16:47:03.611" v="541" actId="478"/>
          <ac:cxnSpMkLst>
            <pc:docMk/>
            <pc:sldMk cId="2446943075" sldId="372"/>
            <ac:cxnSpMk id="1096" creationId="{00000000-0000-0000-0000-000000000000}"/>
          </ac:cxnSpMkLst>
        </pc:cxnChg>
      </pc:sldChg>
      <pc:sldChg chg="del">
        <pc:chgData name="Daniel Carvalho" userId="5d1cc23a-97af-4f53-959c-f03d38fc032e" providerId="ADAL" clId="{C691EAF0-BFFA-4EE3-AF88-EA67A2A06752}" dt="2023-06-04T16:31:38.383" v="0" actId="2696"/>
        <pc:sldMkLst>
          <pc:docMk/>
          <pc:sldMk cId="945665083" sldId="383"/>
        </pc:sldMkLst>
      </pc:sldChg>
      <pc:sldChg chg="modSp mod">
        <pc:chgData name="Daniel Carvalho" userId="5d1cc23a-97af-4f53-959c-f03d38fc032e" providerId="ADAL" clId="{C691EAF0-BFFA-4EE3-AF88-EA67A2A06752}" dt="2023-06-04T16:32:16.983" v="53" actId="20577"/>
        <pc:sldMkLst>
          <pc:docMk/>
          <pc:sldMk cId="118401047" sldId="384"/>
        </pc:sldMkLst>
        <pc:spChg chg="mod">
          <ac:chgData name="Daniel Carvalho" userId="5d1cc23a-97af-4f53-959c-f03d38fc032e" providerId="ADAL" clId="{C691EAF0-BFFA-4EE3-AF88-EA67A2A06752}" dt="2023-06-04T16:32:16.983" v="53" actId="20577"/>
          <ac:spMkLst>
            <pc:docMk/>
            <pc:sldMk cId="118401047" sldId="384"/>
            <ac:spMk id="3" creationId="{27BF2CC8-5FB6-0AFA-2F87-035B9623B299}"/>
          </ac:spMkLst>
        </pc:spChg>
      </pc:sldChg>
      <pc:sldChg chg="modSp add mod">
        <pc:chgData name="Daniel Carvalho" userId="5d1cc23a-97af-4f53-959c-f03d38fc032e" providerId="ADAL" clId="{C691EAF0-BFFA-4EE3-AF88-EA67A2A06752}" dt="2023-06-05T10:53:52.238" v="2535" actId="20577"/>
        <pc:sldMkLst>
          <pc:docMk/>
          <pc:sldMk cId="1296162793" sldId="385"/>
        </pc:sldMkLst>
        <pc:spChg chg="mod">
          <ac:chgData name="Daniel Carvalho" userId="5d1cc23a-97af-4f53-959c-f03d38fc032e" providerId="ADAL" clId="{C691EAF0-BFFA-4EE3-AF88-EA67A2A06752}" dt="2023-06-05T10:53:52.238" v="2535" actId="20577"/>
          <ac:spMkLst>
            <pc:docMk/>
            <pc:sldMk cId="1296162793" sldId="385"/>
            <ac:spMk id="3" creationId="{27BF2CC8-5FB6-0AFA-2F87-035B9623B299}"/>
          </ac:spMkLst>
        </pc:spChg>
      </pc:sldChg>
      <pc:sldChg chg="modSp add mod">
        <pc:chgData name="Daniel Carvalho" userId="5d1cc23a-97af-4f53-959c-f03d38fc032e" providerId="ADAL" clId="{C691EAF0-BFFA-4EE3-AF88-EA67A2A06752}" dt="2023-06-04T16:34:21.590" v="156" actId="20577"/>
        <pc:sldMkLst>
          <pc:docMk/>
          <pc:sldMk cId="1445315493" sldId="386"/>
        </pc:sldMkLst>
        <pc:spChg chg="mod">
          <ac:chgData name="Daniel Carvalho" userId="5d1cc23a-97af-4f53-959c-f03d38fc032e" providerId="ADAL" clId="{C691EAF0-BFFA-4EE3-AF88-EA67A2A06752}" dt="2023-06-04T16:34:21.590" v="156" actId="20577"/>
          <ac:spMkLst>
            <pc:docMk/>
            <pc:sldMk cId="1445315493" sldId="386"/>
            <ac:spMk id="3" creationId="{27BF2CC8-5FB6-0AFA-2F87-035B9623B299}"/>
          </ac:spMkLst>
        </pc:spChg>
      </pc:sldChg>
      <pc:sldChg chg="modSp add mod">
        <pc:chgData name="Daniel Carvalho" userId="5d1cc23a-97af-4f53-959c-f03d38fc032e" providerId="ADAL" clId="{C691EAF0-BFFA-4EE3-AF88-EA67A2A06752}" dt="2023-06-04T16:34:31.675" v="167" actId="20577"/>
        <pc:sldMkLst>
          <pc:docMk/>
          <pc:sldMk cId="2427936583" sldId="387"/>
        </pc:sldMkLst>
        <pc:spChg chg="mod">
          <ac:chgData name="Daniel Carvalho" userId="5d1cc23a-97af-4f53-959c-f03d38fc032e" providerId="ADAL" clId="{C691EAF0-BFFA-4EE3-AF88-EA67A2A06752}" dt="2023-06-04T16:34:31.675" v="167" actId="20577"/>
          <ac:spMkLst>
            <pc:docMk/>
            <pc:sldMk cId="2427936583" sldId="387"/>
            <ac:spMk id="3" creationId="{27BF2CC8-5FB6-0AFA-2F87-035B9623B299}"/>
          </ac:spMkLst>
        </pc:spChg>
      </pc:sldChg>
      <pc:sldChg chg="addSp delSp modSp new mod modClrScheme modAnim chgLayout">
        <pc:chgData name="Daniel Carvalho" userId="5d1cc23a-97af-4f53-959c-f03d38fc032e" providerId="ADAL" clId="{C691EAF0-BFFA-4EE3-AF88-EA67A2A06752}" dt="2023-06-05T20:25:54.687" v="2632" actId="20577"/>
        <pc:sldMkLst>
          <pc:docMk/>
          <pc:sldMk cId="582394051" sldId="388"/>
        </pc:sldMkLst>
        <pc:spChg chg="add mod">
          <ac:chgData name="Daniel Carvalho" userId="5d1cc23a-97af-4f53-959c-f03d38fc032e" providerId="ADAL" clId="{C691EAF0-BFFA-4EE3-AF88-EA67A2A06752}" dt="2023-06-05T20:25:54.687" v="2632" actId="20577"/>
          <ac:spMkLst>
            <pc:docMk/>
            <pc:sldMk cId="582394051" sldId="388"/>
            <ac:spMk id="2" creationId="{260B3CE9-1F04-4DC7-14AE-99F3131F40E0}"/>
          </ac:spMkLst>
        </pc:spChg>
        <pc:spChg chg="del mod ord">
          <ac:chgData name="Daniel Carvalho" userId="5d1cc23a-97af-4f53-959c-f03d38fc032e" providerId="ADAL" clId="{C691EAF0-BFFA-4EE3-AF88-EA67A2A06752}" dt="2023-06-04T16:36:22.550" v="173" actId="700"/>
          <ac:spMkLst>
            <pc:docMk/>
            <pc:sldMk cId="582394051" sldId="388"/>
            <ac:spMk id="2" creationId="{DF3CFBCC-309D-F7A0-7DCB-75269B276346}"/>
          </ac:spMkLst>
        </pc:spChg>
        <pc:spChg chg="del">
          <ac:chgData name="Daniel Carvalho" userId="5d1cc23a-97af-4f53-959c-f03d38fc032e" providerId="ADAL" clId="{C691EAF0-BFFA-4EE3-AF88-EA67A2A06752}" dt="2023-06-04T16:36:22.550" v="173" actId="700"/>
          <ac:spMkLst>
            <pc:docMk/>
            <pc:sldMk cId="582394051" sldId="388"/>
            <ac:spMk id="3" creationId="{778D202F-A723-5232-7EE7-C5F298F8263A}"/>
          </ac:spMkLst>
        </pc:spChg>
        <pc:spChg chg="add del mod ord">
          <ac:chgData name="Daniel Carvalho" userId="5d1cc23a-97af-4f53-959c-f03d38fc032e" providerId="ADAL" clId="{C691EAF0-BFFA-4EE3-AF88-EA67A2A06752}" dt="2023-06-04T16:42:06.121" v="222" actId="700"/>
          <ac:spMkLst>
            <pc:docMk/>
            <pc:sldMk cId="582394051" sldId="388"/>
            <ac:spMk id="4" creationId="{1F855C0F-A869-E054-41CB-BA1F2C1B2C49}"/>
          </ac:spMkLst>
        </pc:spChg>
        <pc:spChg chg="add del mod">
          <ac:chgData name="Daniel Carvalho" userId="5d1cc23a-97af-4f53-959c-f03d38fc032e" providerId="ADAL" clId="{C691EAF0-BFFA-4EE3-AF88-EA67A2A06752}" dt="2023-06-04T16:41:54.580" v="212"/>
          <ac:spMkLst>
            <pc:docMk/>
            <pc:sldMk cId="582394051" sldId="388"/>
            <ac:spMk id="7" creationId="{03EB8BE4-8993-7AB8-9B77-FA24E2E078DA}"/>
          </ac:spMkLst>
        </pc:spChg>
        <pc:spChg chg="add mod">
          <ac:chgData name="Daniel Carvalho" userId="5d1cc23a-97af-4f53-959c-f03d38fc032e" providerId="ADAL" clId="{C691EAF0-BFFA-4EE3-AF88-EA67A2A06752}" dt="2023-06-05T14:36:31.489" v="2610" actId="20577"/>
          <ac:spMkLst>
            <pc:docMk/>
            <pc:sldMk cId="582394051" sldId="388"/>
            <ac:spMk id="8" creationId="{76BB6DE5-4B7B-D7FA-FFAC-4EB4E429BD55}"/>
          </ac:spMkLst>
        </pc:spChg>
        <pc:picChg chg="add mod">
          <ac:chgData name="Daniel Carvalho" userId="5d1cc23a-97af-4f53-959c-f03d38fc032e" providerId="ADAL" clId="{C691EAF0-BFFA-4EE3-AF88-EA67A2A06752}" dt="2023-06-04T16:46:48.101" v="539" actId="1076"/>
          <ac:picMkLst>
            <pc:docMk/>
            <pc:sldMk cId="582394051" sldId="388"/>
            <ac:picMk id="6" creationId="{19B38819-344B-DECE-8B35-7A74230D14D8}"/>
          </ac:picMkLst>
        </pc:picChg>
      </pc:sldChg>
      <pc:sldChg chg="addSp delSp modSp add mod modAnim modNotesTx">
        <pc:chgData name="Daniel Carvalho" userId="5d1cc23a-97af-4f53-959c-f03d38fc032e" providerId="ADAL" clId="{C691EAF0-BFFA-4EE3-AF88-EA67A2A06752}" dt="2023-06-05T20:26:00.644" v="2636" actId="20577"/>
        <pc:sldMkLst>
          <pc:docMk/>
          <pc:sldMk cId="2761244417" sldId="389"/>
        </pc:sldMkLst>
        <pc:spChg chg="mod">
          <ac:chgData name="Daniel Carvalho" userId="5d1cc23a-97af-4f53-959c-f03d38fc032e" providerId="ADAL" clId="{C691EAF0-BFFA-4EE3-AF88-EA67A2A06752}" dt="2023-06-04T16:51:33.427" v="737"/>
          <ac:spMkLst>
            <pc:docMk/>
            <pc:sldMk cId="2761244417" sldId="389"/>
            <ac:spMk id="3" creationId="{F512E7D5-8CB5-221B-76F8-D01292FC8BAE}"/>
          </ac:spMkLst>
        </pc:spChg>
        <pc:spChg chg="add mod">
          <ac:chgData name="Daniel Carvalho" userId="5d1cc23a-97af-4f53-959c-f03d38fc032e" providerId="ADAL" clId="{C691EAF0-BFFA-4EE3-AF88-EA67A2A06752}" dt="2023-06-05T20:26:00.644" v="2636" actId="20577"/>
          <ac:spMkLst>
            <pc:docMk/>
            <pc:sldMk cId="2761244417" sldId="389"/>
            <ac:spMk id="5" creationId="{14EA3D66-DB0E-A3A9-145D-D9628969B3C7}"/>
          </ac:spMkLst>
        </pc:spChg>
        <pc:spChg chg="add mod">
          <ac:chgData name="Daniel Carvalho" userId="5d1cc23a-97af-4f53-959c-f03d38fc032e" providerId="ADAL" clId="{C691EAF0-BFFA-4EE3-AF88-EA67A2A06752}" dt="2023-06-05T14:43:47.754" v="2618" actId="1076"/>
          <ac:spMkLst>
            <pc:docMk/>
            <pc:sldMk cId="2761244417" sldId="389"/>
            <ac:spMk id="8" creationId="{25827BF9-9C70-B8B6-7E7B-065578733126}"/>
          </ac:spMkLst>
        </pc:spChg>
        <pc:spChg chg="del">
          <ac:chgData name="Daniel Carvalho" userId="5d1cc23a-97af-4f53-959c-f03d38fc032e" providerId="ADAL" clId="{C691EAF0-BFFA-4EE3-AF88-EA67A2A06752}" dt="2023-06-04T16:51:15.457" v="736" actId="478"/>
          <ac:spMkLst>
            <pc:docMk/>
            <pc:sldMk cId="2761244417" sldId="389"/>
            <ac:spMk id="29" creationId="{5733E417-2AE0-081F-31CE-4EE44DAE409B}"/>
          </ac:spMkLst>
        </pc:spChg>
        <pc:spChg chg="del">
          <ac:chgData name="Daniel Carvalho" userId="5d1cc23a-97af-4f53-959c-f03d38fc032e" providerId="ADAL" clId="{C691EAF0-BFFA-4EE3-AF88-EA67A2A06752}" dt="2023-06-04T16:51:15.457" v="736" actId="478"/>
          <ac:spMkLst>
            <pc:docMk/>
            <pc:sldMk cId="2761244417" sldId="389"/>
            <ac:spMk id="31" creationId="{DFE015D1-F3C9-02C2-8164-F5C258F149CD}"/>
          </ac:spMkLst>
        </pc:spChg>
        <pc:spChg chg="del">
          <ac:chgData name="Daniel Carvalho" userId="5d1cc23a-97af-4f53-959c-f03d38fc032e" providerId="ADAL" clId="{C691EAF0-BFFA-4EE3-AF88-EA67A2A06752}" dt="2023-06-04T16:51:15.457" v="736" actId="478"/>
          <ac:spMkLst>
            <pc:docMk/>
            <pc:sldMk cId="2761244417" sldId="389"/>
            <ac:spMk id="33" creationId="{F748E498-1A4B-31EA-2B39-20E33BE9B03B}"/>
          </ac:spMkLst>
        </pc:spChg>
        <pc:spChg chg="mod">
          <ac:chgData name="Daniel Carvalho" userId="5d1cc23a-97af-4f53-959c-f03d38fc032e" providerId="ADAL" clId="{C691EAF0-BFFA-4EE3-AF88-EA67A2A06752}" dt="2023-06-04T16:49:59.329" v="735" actId="20577"/>
          <ac:spMkLst>
            <pc:docMk/>
            <pc:sldMk cId="2761244417" sldId="389"/>
            <ac:spMk id="1088" creationId="{00000000-0000-0000-0000-000000000000}"/>
          </ac:spMkLst>
        </pc:spChg>
        <pc:spChg chg="del">
          <ac:chgData name="Daniel Carvalho" userId="5d1cc23a-97af-4f53-959c-f03d38fc032e" providerId="ADAL" clId="{C691EAF0-BFFA-4EE3-AF88-EA67A2A06752}" dt="2023-06-04T16:51:15.457" v="736" actId="478"/>
          <ac:spMkLst>
            <pc:docMk/>
            <pc:sldMk cId="2761244417" sldId="389"/>
            <ac:spMk id="1089" creationId="{00000000-0000-0000-0000-000000000000}"/>
          </ac:spMkLst>
        </pc:spChg>
        <pc:grpChg chg="add mod">
          <ac:chgData name="Daniel Carvalho" userId="5d1cc23a-97af-4f53-959c-f03d38fc032e" providerId="ADAL" clId="{C691EAF0-BFFA-4EE3-AF88-EA67A2A06752}" dt="2023-06-04T16:54:52.753" v="1147" actId="1076"/>
          <ac:grpSpMkLst>
            <pc:docMk/>
            <pc:sldMk cId="2761244417" sldId="389"/>
            <ac:grpSpMk id="2" creationId="{5BA036BF-7626-7352-2DA5-BFA86CBC66B4}"/>
          </ac:grpSpMkLst>
        </pc:grpChg>
        <pc:grpChg chg="del">
          <ac:chgData name="Daniel Carvalho" userId="5d1cc23a-97af-4f53-959c-f03d38fc032e" providerId="ADAL" clId="{C691EAF0-BFFA-4EE3-AF88-EA67A2A06752}" dt="2023-06-04T16:51:15.457" v="736" actId="478"/>
          <ac:grpSpMkLst>
            <pc:docMk/>
            <pc:sldMk cId="2761244417" sldId="389"/>
            <ac:grpSpMk id="19" creationId="{018C5ED2-02B0-549F-0DC7-077D065C874A}"/>
          </ac:grpSpMkLst>
        </pc:grpChg>
        <pc:grpChg chg="del">
          <ac:chgData name="Daniel Carvalho" userId="5d1cc23a-97af-4f53-959c-f03d38fc032e" providerId="ADAL" clId="{C691EAF0-BFFA-4EE3-AF88-EA67A2A06752}" dt="2023-06-04T16:51:15.457" v="736" actId="478"/>
          <ac:grpSpMkLst>
            <pc:docMk/>
            <pc:sldMk cId="2761244417" sldId="389"/>
            <ac:grpSpMk id="25" creationId="{7AEED5B0-66C8-A3CE-A71E-D3ED1C99ACFE}"/>
          </ac:grpSpMkLst>
        </pc:grpChg>
        <pc:grpChg chg="del">
          <ac:chgData name="Daniel Carvalho" userId="5d1cc23a-97af-4f53-959c-f03d38fc032e" providerId="ADAL" clId="{C691EAF0-BFFA-4EE3-AF88-EA67A2A06752}" dt="2023-06-04T16:51:15.457" v="736" actId="478"/>
          <ac:grpSpMkLst>
            <pc:docMk/>
            <pc:sldMk cId="2761244417" sldId="389"/>
            <ac:grpSpMk id="26" creationId="{26C89C9A-8FCD-0A7A-7529-CEFA399269AB}"/>
          </ac:grpSpMkLst>
        </pc:grpChg>
        <pc:picChg chg="mod">
          <ac:chgData name="Daniel Carvalho" userId="5d1cc23a-97af-4f53-959c-f03d38fc032e" providerId="ADAL" clId="{C691EAF0-BFFA-4EE3-AF88-EA67A2A06752}" dt="2023-06-04T16:51:33.427" v="737"/>
          <ac:picMkLst>
            <pc:docMk/>
            <pc:sldMk cId="2761244417" sldId="389"/>
            <ac:picMk id="4" creationId="{E6F55BDC-31F1-6F89-2986-BF84FE8E2281}"/>
          </ac:picMkLst>
        </pc:picChg>
        <pc:picChg chg="add mod">
          <ac:chgData name="Daniel Carvalho" userId="5d1cc23a-97af-4f53-959c-f03d38fc032e" providerId="ADAL" clId="{C691EAF0-BFFA-4EE3-AF88-EA67A2A06752}" dt="2023-06-04T16:54:48.563" v="1146" actId="1076"/>
          <ac:picMkLst>
            <pc:docMk/>
            <pc:sldMk cId="2761244417" sldId="389"/>
            <ac:picMk id="7" creationId="{F1EBFC4B-0754-BA7F-59E7-C0A8DC0433C3}"/>
          </ac:picMkLst>
        </pc:picChg>
        <pc:cxnChg chg="del">
          <ac:chgData name="Daniel Carvalho" userId="5d1cc23a-97af-4f53-959c-f03d38fc032e" providerId="ADAL" clId="{C691EAF0-BFFA-4EE3-AF88-EA67A2A06752}" dt="2023-06-04T16:51:15.457" v="736" actId="478"/>
          <ac:cxnSpMkLst>
            <pc:docMk/>
            <pc:sldMk cId="2761244417" sldId="389"/>
            <ac:cxnSpMk id="28" creationId="{5F6F527B-D145-5D2E-9210-C93AF3A2C0C9}"/>
          </ac:cxnSpMkLst>
        </pc:cxnChg>
        <pc:cxnChg chg="del">
          <ac:chgData name="Daniel Carvalho" userId="5d1cc23a-97af-4f53-959c-f03d38fc032e" providerId="ADAL" clId="{C691EAF0-BFFA-4EE3-AF88-EA67A2A06752}" dt="2023-06-04T16:51:15.457" v="736" actId="478"/>
          <ac:cxnSpMkLst>
            <pc:docMk/>
            <pc:sldMk cId="2761244417" sldId="389"/>
            <ac:cxnSpMk id="30" creationId="{0A2143B0-89BC-E16D-BB89-D057E58A51A6}"/>
          </ac:cxnSpMkLst>
        </pc:cxnChg>
        <pc:cxnChg chg="del">
          <ac:chgData name="Daniel Carvalho" userId="5d1cc23a-97af-4f53-959c-f03d38fc032e" providerId="ADAL" clId="{C691EAF0-BFFA-4EE3-AF88-EA67A2A06752}" dt="2023-06-04T16:51:15.457" v="736" actId="478"/>
          <ac:cxnSpMkLst>
            <pc:docMk/>
            <pc:sldMk cId="2761244417" sldId="389"/>
            <ac:cxnSpMk id="32" creationId="{2630EA2B-2CBC-FC3F-096A-276E1F1659C2}"/>
          </ac:cxnSpMkLst>
        </pc:cxnChg>
      </pc:sldChg>
      <pc:sldChg chg="del">
        <pc:chgData name="Daniel Carvalho" userId="5d1cc23a-97af-4f53-959c-f03d38fc032e" providerId="ADAL" clId="{C691EAF0-BFFA-4EE3-AF88-EA67A2A06752}" dt="2023-06-04T16:31:42.024" v="1" actId="2696"/>
        <pc:sldMkLst>
          <pc:docMk/>
          <pc:sldMk cId="3107026239" sldId="389"/>
        </pc:sldMkLst>
      </pc:sldChg>
      <pc:sldChg chg="delSp add del mod">
        <pc:chgData name="Daniel Carvalho" userId="5d1cc23a-97af-4f53-959c-f03d38fc032e" providerId="ADAL" clId="{C691EAF0-BFFA-4EE3-AF88-EA67A2A06752}" dt="2023-06-04T17:15:53.786" v="1184" actId="2696"/>
        <pc:sldMkLst>
          <pc:docMk/>
          <pc:sldMk cId="545481405" sldId="390"/>
        </pc:sldMkLst>
        <pc:picChg chg="del">
          <ac:chgData name="Daniel Carvalho" userId="5d1cc23a-97af-4f53-959c-f03d38fc032e" providerId="ADAL" clId="{C691EAF0-BFFA-4EE3-AF88-EA67A2A06752}" dt="2023-06-04T17:15:34.172" v="1178" actId="478"/>
          <ac:picMkLst>
            <pc:docMk/>
            <pc:sldMk cId="545481405" sldId="390"/>
            <ac:picMk id="6" creationId="{19B38819-344B-DECE-8B35-7A74230D14D8}"/>
          </ac:picMkLst>
        </pc:picChg>
      </pc:sldChg>
      <pc:sldChg chg="addSp delSp modSp add mod modShow">
        <pc:chgData name="Daniel Carvalho" userId="5d1cc23a-97af-4f53-959c-f03d38fc032e" providerId="ADAL" clId="{C691EAF0-BFFA-4EE3-AF88-EA67A2A06752}" dt="2023-06-05T14:43:33.973" v="2617" actId="729"/>
        <pc:sldMkLst>
          <pc:docMk/>
          <pc:sldMk cId="2463313742" sldId="391"/>
        </pc:sldMkLst>
        <pc:spChg chg="mod">
          <ac:chgData name="Daniel Carvalho" userId="5d1cc23a-97af-4f53-959c-f03d38fc032e" providerId="ADAL" clId="{C691EAF0-BFFA-4EE3-AF88-EA67A2A06752}" dt="2023-06-04T17:15:59.426" v="1199" actId="20577"/>
          <ac:spMkLst>
            <pc:docMk/>
            <pc:sldMk cId="2463313742" sldId="391"/>
            <ac:spMk id="4" creationId="{1F855C0F-A869-E054-41CB-BA1F2C1B2C49}"/>
          </ac:spMkLst>
        </pc:spChg>
        <pc:spChg chg="mod">
          <ac:chgData name="Daniel Carvalho" userId="5d1cc23a-97af-4f53-959c-f03d38fc032e" providerId="ADAL" clId="{C691EAF0-BFFA-4EE3-AF88-EA67A2A06752}" dt="2023-06-04T17:19:09.161" v="1529" actId="207"/>
          <ac:spMkLst>
            <pc:docMk/>
            <pc:sldMk cId="2463313742" sldId="391"/>
            <ac:spMk id="8" creationId="{76BB6DE5-4B7B-D7FA-FFAC-4EB4E429BD55}"/>
          </ac:spMkLst>
        </pc:spChg>
        <pc:picChg chg="del">
          <ac:chgData name="Daniel Carvalho" userId="5d1cc23a-97af-4f53-959c-f03d38fc032e" providerId="ADAL" clId="{C691EAF0-BFFA-4EE3-AF88-EA67A2A06752}" dt="2023-06-04T17:15:36.419" v="1180" actId="478"/>
          <ac:picMkLst>
            <pc:docMk/>
            <pc:sldMk cId="2463313742" sldId="391"/>
            <ac:picMk id="6" creationId="{19B38819-344B-DECE-8B35-7A74230D14D8}"/>
          </ac:picMkLst>
        </pc:picChg>
        <pc:picChg chg="add mod">
          <ac:chgData name="Daniel Carvalho" userId="5d1cc23a-97af-4f53-959c-f03d38fc032e" providerId="ADAL" clId="{C691EAF0-BFFA-4EE3-AF88-EA67A2A06752}" dt="2023-06-04T17:22:03.520" v="1564" actId="1076"/>
          <ac:picMkLst>
            <pc:docMk/>
            <pc:sldMk cId="2463313742" sldId="391"/>
            <ac:picMk id="1026" creationId="{39FEEE38-15B9-0BDC-B53D-33A984B37D05}"/>
          </ac:picMkLst>
        </pc:picChg>
      </pc:sldChg>
      <pc:sldChg chg="del">
        <pc:chgData name="Daniel Carvalho" userId="5d1cc23a-97af-4f53-959c-f03d38fc032e" providerId="ADAL" clId="{C691EAF0-BFFA-4EE3-AF88-EA67A2A06752}" dt="2023-06-04T16:31:47.959" v="2" actId="2696"/>
        <pc:sldMkLst>
          <pc:docMk/>
          <pc:sldMk cId="727078166" sldId="392"/>
        </pc:sldMkLst>
      </pc:sldChg>
      <pc:sldChg chg="addSp modSp mod">
        <pc:chgData name="Daniel Carvalho" userId="5d1cc23a-97af-4f53-959c-f03d38fc032e" providerId="ADAL" clId="{C691EAF0-BFFA-4EE3-AF88-EA67A2A06752}" dt="2023-06-05T20:25:40.786" v="2624" actId="207"/>
        <pc:sldMkLst>
          <pc:docMk/>
          <pc:sldMk cId="3465625971" sldId="392"/>
        </pc:sldMkLst>
        <pc:spChg chg="add mod">
          <ac:chgData name="Daniel Carvalho" userId="5d1cc23a-97af-4f53-959c-f03d38fc032e" providerId="ADAL" clId="{C691EAF0-BFFA-4EE3-AF88-EA67A2A06752}" dt="2023-06-05T20:25:40.786" v="2624" actId="207"/>
          <ac:spMkLst>
            <pc:docMk/>
            <pc:sldMk cId="3465625971" sldId="392"/>
            <ac:spMk id="2" creationId="{617CEA66-F28D-EF43-8697-5AF259DC009A}"/>
          </ac:spMkLst>
        </pc:spChg>
      </pc:sldChg>
      <pc:sldChg chg="addSp delSp modSp add mod modAnim modNotesTx">
        <pc:chgData name="Daniel Carvalho" userId="5d1cc23a-97af-4f53-959c-f03d38fc032e" providerId="ADAL" clId="{C691EAF0-BFFA-4EE3-AF88-EA67A2A06752}" dt="2023-06-05T20:26:45.590" v="2653" actId="20577"/>
        <pc:sldMkLst>
          <pc:docMk/>
          <pc:sldMk cId="3861528037" sldId="393"/>
        </pc:sldMkLst>
        <pc:spChg chg="add mod">
          <ac:chgData name="Daniel Carvalho" userId="5d1cc23a-97af-4f53-959c-f03d38fc032e" providerId="ADAL" clId="{C691EAF0-BFFA-4EE3-AF88-EA67A2A06752}" dt="2023-06-05T20:26:45.590" v="2653" actId="20577"/>
          <ac:spMkLst>
            <pc:docMk/>
            <pc:sldMk cId="3861528037" sldId="393"/>
            <ac:spMk id="2" creationId="{68E0257B-FD1B-412A-EC22-A74E2B1D8F24}"/>
          </ac:spMkLst>
        </pc:spChg>
        <pc:spChg chg="add mod">
          <ac:chgData name="Daniel Carvalho" userId="5d1cc23a-97af-4f53-959c-f03d38fc032e" providerId="ADAL" clId="{C691EAF0-BFFA-4EE3-AF88-EA67A2A06752}" dt="2023-06-05T14:43:20.794" v="2616" actId="1076"/>
          <ac:spMkLst>
            <pc:docMk/>
            <pc:sldMk cId="3861528037" sldId="393"/>
            <ac:spMk id="6" creationId="{AC16FDBA-1A9B-984B-E738-2BE42C32CCCF}"/>
          </ac:spMkLst>
        </pc:spChg>
        <pc:spChg chg="mod">
          <ac:chgData name="Daniel Carvalho" userId="5d1cc23a-97af-4f53-959c-f03d38fc032e" providerId="ADAL" clId="{C691EAF0-BFFA-4EE3-AF88-EA67A2A06752}" dt="2023-06-04T17:33:41.282" v="2038" actId="207"/>
          <ac:spMkLst>
            <pc:docMk/>
            <pc:sldMk cId="3861528037" sldId="393"/>
            <ac:spMk id="8" creationId="{25827BF9-9C70-B8B6-7E7B-065578733126}"/>
          </ac:spMkLst>
        </pc:spChg>
        <pc:spChg chg="mod">
          <ac:chgData name="Daniel Carvalho" userId="5d1cc23a-97af-4f53-959c-f03d38fc032e" providerId="ADAL" clId="{C691EAF0-BFFA-4EE3-AF88-EA67A2A06752}" dt="2023-06-04T17:21:49.902" v="1560" actId="1076"/>
          <ac:spMkLst>
            <pc:docMk/>
            <pc:sldMk cId="3861528037" sldId="393"/>
            <ac:spMk id="1088" creationId="{00000000-0000-0000-0000-000000000000}"/>
          </ac:spMkLst>
        </pc:spChg>
        <pc:grpChg chg="del">
          <ac:chgData name="Daniel Carvalho" userId="5d1cc23a-97af-4f53-959c-f03d38fc032e" providerId="ADAL" clId="{C691EAF0-BFFA-4EE3-AF88-EA67A2A06752}" dt="2023-06-04T17:21:52.851" v="1562" actId="478"/>
          <ac:grpSpMkLst>
            <pc:docMk/>
            <pc:sldMk cId="3861528037" sldId="393"/>
            <ac:grpSpMk id="2" creationId="{5BA036BF-7626-7352-2DA5-BFA86CBC66B4}"/>
          </ac:grpSpMkLst>
        </pc:grpChg>
        <pc:graphicFrameChg chg="add mod modGraphic">
          <ac:chgData name="Daniel Carvalho" userId="5d1cc23a-97af-4f53-959c-f03d38fc032e" providerId="ADAL" clId="{C691EAF0-BFFA-4EE3-AF88-EA67A2A06752}" dt="2023-06-05T14:43:18.479" v="2615" actId="1076"/>
          <ac:graphicFrameMkLst>
            <pc:docMk/>
            <pc:sldMk cId="3861528037" sldId="393"/>
            <ac:graphicFrameMk id="5" creationId="{7B0047B2-BAE4-47F1-26BF-BDBF47EDB806}"/>
          </ac:graphicFrameMkLst>
        </pc:graphicFrameChg>
        <pc:picChg chg="del">
          <ac:chgData name="Daniel Carvalho" userId="5d1cc23a-97af-4f53-959c-f03d38fc032e" providerId="ADAL" clId="{C691EAF0-BFFA-4EE3-AF88-EA67A2A06752}" dt="2023-06-04T17:21:52.142" v="1561" actId="478"/>
          <ac:picMkLst>
            <pc:docMk/>
            <pc:sldMk cId="3861528037" sldId="393"/>
            <ac:picMk id="7" creationId="{F1EBFC4B-0754-BA7F-59E7-C0A8DC0433C3}"/>
          </ac:picMkLst>
        </pc:picChg>
        <pc:picChg chg="add mod">
          <ac:chgData name="Daniel Carvalho" userId="5d1cc23a-97af-4f53-959c-f03d38fc032e" providerId="ADAL" clId="{C691EAF0-BFFA-4EE3-AF88-EA67A2A06752}" dt="2023-06-04T17:31:10.812" v="1934" actId="1076"/>
          <ac:picMkLst>
            <pc:docMk/>
            <pc:sldMk cId="3861528037" sldId="393"/>
            <ac:picMk id="2050" creationId="{9440867D-64BE-AB38-7CE7-0C07256BCBEE}"/>
          </ac:picMkLst>
        </pc:picChg>
      </pc:sldChg>
      <pc:sldChg chg="addSp delSp modSp mod">
        <pc:chgData name="Daniel Carvalho" userId="5d1cc23a-97af-4f53-959c-f03d38fc032e" providerId="ADAL" clId="{C691EAF0-BFFA-4EE3-AF88-EA67A2A06752}" dt="2023-06-05T20:25:48.465" v="2628" actId="20577"/>
        <pc:sldMkLst>
          <pc:docMk/>
          <pc:sldMk cId="1864902103" sldId="394"/>
        </pc:sldMkLst>
        <pc:spChg chg="add del mod">
          <ac:chgData name="Daniel Carvalho" userId="5d1cc23a-97af-4f53-959c-f03d38fc032e" providerId="ADAL" clId="{C691EAF0-BFFA-4EE3-AF88-EA67A2A06752}" dt="2023-06-05T20:25:43.580" v="2626"/>
          <ac:spMkLst>
            <pc:docMk/>
            <pc:sldMk cId="1864902103" sldId="394"/>
            <ac:spMk id="3" creationId="{DFA413F4-DF96-F0D1-D2B3-D7004E5FFE51}"/>
          </ac:spMkLst>
        </pc:spChg>
        <pc:spChg chg="add mod">
          <ac:chgData name="Daniel Carvalho" userId="5d1cc23a-97af-4f53-959c-f03d38fc032e" providerId="ADAL" clId="{C691EAF0-BFFA-4EE3-AF88-EA67A2A06752}" dt="2023-06-05T20:25:48.465" v="2628" actId="20577"/>
          <ac:spMkLst>
            <pc:docMk/>
            <pc:sldMk cId="1864902103" sldId="394"/>
            <ac:spMk id="5" creationId="{2E1BD92B-0F5B-3CFF-697C-862849E092DD}"/>
          </ac:spMkLst>
        </pc:spChg>
      </pc:sldChg>
      <pc:sldChg chg="addSp delSp modSp add mod delAnim modAnim modNotesTx">
        <pc:chgData name="Daniel Carvalho" userId="5d1cc23a-97af-4f53-959c-f03d38fc032e" providerId="ADAL" clId="{C691EAF0-BFFA-4EE3-AF88-EA67A2A06752}" dt="2023-06-05T20:26:49.026" v="2657" actId="20577"/>
        <pc:sldMkLst>
          <pc:docMk/>
          <pc:sldMk cId="3735674380" sldId="395"/>
        </pc:sldMkLst>
        <pc:spChg chg="add mod">
          <ac:chgData name="Daniel Carvalho" userId="5d1cc23a-97af-4f53-959c-f03d38fc032e" providerId="ADAL" clId="{C691EAF0-BFFA-4EE3-AF88-EA67A2A06752}" dt="2023-06-04T18:27:31.576" v="2403" actId="1038"/>
          <ac:spMkLst>
            <pc:docMk/>
            <pc:sldMk cId="3735674380" sldId="395"/>
            <ac:spMk id="3" creationId="{9A2E8BAA-D260-7AAF-EA55-0763A2B96496}"/>
          </ac:spMkLst>
        </pc:spChg>
        <pc:spChg chg="add mod">
          <ac:chgData name="Daniel Carvalho" userId="5d1cc23a-97af-4f53-959c-f03d38fc032e" providerId="ADAL" clId="{C691EAF0-BFFA-4EE3-AF88-EA67A2A06752}" dt="2023-06-05T20:26:49.026" v="2657" actId="20577"/>
          <ac:spMkLst>
            <pc:docMk/>
            <pc:sldMk cId="3735674380" sldId="395"/>
            <ac:spMk id="4" creationId="{5ABFCA7A-90E5-3CB9-16B9-435822DFD5A1}"/>
          </ac:spMkLst>
        </pc:spChg>
        <pc:spChg chg="del">
          <ac:chgData name="Daniel Carvalho" userId="5d1cc23a-97af-4f53-959c-f03d38fc032e" providerId="ADAL" clId="{C691EAF0-BFFA-4EE3-AF88-EA67A2A06752}" dt="2023-06-04T17:34:03.319" v="2040" actId="478"/>
          <ac:spMkLst>
            <pc:docMk/>
            <pc:sldMk cId="3735674380" sldId="395"/>
            <ac:spMk id="8" creationId="{25827BF9-9C70-B8B6-7E7B-065578733126}"/>
          </ac:spMkLst>
        </pc:spChg>
        <pc:spChg chg="add mod">
          <ac:chgData name="Daniel Carvalho" userId="5d1cc23a-97af-4f53-959c-f03d38fc032e" providerId="ADAL" clId="{C691EAF0-BFFA-4EE3-AF88-EA67A2A06752}" dt="2023-06-04T17:41:12.732" v="2382" actId="1076"/>
          <ac:spMkLst>
            <pc:docMk/>
            <pc:sldMk cId="3735674380" sldId="395"/>
            <ac:spMk id="9" creationId="{BE6F7DD8-E90C-9809-379B-D31373B0555C}"/>
          </ac:spMkLst>
        </pc:spChg>
        <pc:spChg chg="add mod">
          <ac:chgData name="Daniel Carvalho" userId="5d1cc23a-97af-4f53-959c-f03d38fc032e" providerId="ADAL" clId="{C691EAF0-BFFA-4EE3-AF88-EA67A2A06752}" dt="2023-06-04T17:42:10.685" v="2399" actId="14100"/>
          <ac:spMkLst>
            <pc:docMk/>
            <pc:sldMk cId="3735674380" sldId="395"/>
            <ac:spMk id="11" creationId="{1484F310-6325-BB12-2D0C-341379D51AF3}"/>
          </ac:spMkLst>
        </pc:spChg>
        <pc:graphicFrameChg chg="del">
          <ac:chgData name="Daniel Carvalho" userId="5d1cc23a-97af-4f53-959c-f03d38fc032e" providerId="ADAL" clId="{C691EAF0-BFFA-4EE3-AF88-EA67A2A06752}" dt="2023-06-04T17:33:59.329" v="2039" actId="478"/>
          <ac:graphicFrameMkLst>
            <pc:docMk/>
            <pc:sldMk cId="3735674380" sldId="395"/>
            <ac:graphicFrameMk id="5" creationId="{7B0047B2-BAE4-47F1-26BF-BDBF47EDB806}"/>
          </ac:graphicFrameMkLst>
        </pc:graphicFrameChg>
        <pc:picChg chg="add mod">
          <ac:chgData name="Daniel Carvalho" userId="5d1cc23a-97af-4f53-959c-f03d38fc032e" providerId="ADAL" clId="{C691EAF0-BFFA-4EE3-AF88-EA67A2A06752}" dt="2023-06-04T17:41:49.611" v="2392" actId="1076"/>
          <ac:picMkLst>
            <pc:docMk/>
            <pc:sldMk cId="3735674380" sldId="395"/>
            <ac:picMk id="2" creationId="{B4B0E3AF-8404-0CD8-51DA-2CA8690ECF82}"/>
          </ac:picMkLst>
        </pc:picChg>
        <pc:picChg chg="del">
          <ac:chgData name="Daniel Carvalho" userId="5d1cc23a-97af-4f53-959c-f03d38fc032e" providerId="ADAL" clId="{C691EAF0-BFFA-4EE3-AF88-EA67A2A06752}" dt="2023-06-04T17:34:03.899" v="2041" actId="478"/>
          <ac:picMkLst>
            <pc:docMk/>
            <pc:sldMk cId="3735674380" sldId="395"/>
            <ac:picMk id="2050" creationId="{9440867D-64BE-AB38-7CE7-0C07256BCBEE}"/>
          </ac:picMkLst>
        </pc:picChg>
        <pc:cxnChg chg="add del mod">
          <ac:chgData name="Daniel Carvalho" userId="5d1cc23a-97af-4f53-959c-f03d38fc032e" providerId="ADAL" clId="{C691EAF0-BFFA-4EE3-AF88-EA67A2A06752}" dt="2023-06-04T17:37:57.793" v="2279" actId="478"/>
          <ac:cxnSpMkLst>
            <pc:docMk/>
            <pc:sldMk cId="3735674380" sldId="395"/>
            <ac:cxnSpMk id="4" creationId="{26E3682C-CC1D-8F5E-68AE-9B54DF291A16}"/>
          </ac:cxnSpMkLst>
        </pc:cxnChg>
      </pc:sldChg>
      <pc:sldChg chg="addSp modSp mod">
        <pc:chgData name="Daniel Carvalho" userId="5d1cc23a-97af-4f53-959c-f03d38fc032e" providerId="ADAL" clId="{C691EAF0-BFFA-4EE3-AF88-EA67A2A06752}" dt="2023-06-05T20:25:51.194" v="2630" actId="20577"/>
        <pc:sldMkLst>
          <pc:docMk/>
          <pc:sldMk cId="4281829215" sldId="396"/>
        </pc:sldMkLst>
        <pc:spChg chg="add mod">
          <ac:chgData name="Daniel Carvalho" userId="5d1cc23a-97af-4f53-959c-f03d38fc032e" providerId="ADAL" clId="{C691EAF0-BFFA-4EE3-AF88-EA67A2A06752}" dt="2023-06-05T20:25:51.194" v="2630" actId="20577"/>
          <ac:spMkLst>
            <pc:docMk/>
            <pc:sldMk cId="4281829215" sldId="396"/>
            <ac:spMk id="10" creationId="{E7B42A99-9031-41E5-F3E2-40B2B05E70DA}"/>
          </ac:spMkLst>
        </pc:spChg>
      </pc:sldChg>
      <pc:sldChg chg="addSp modSp mod">
        <pc:chgData name="Daniel Carvalho" userId="5d1cc23a-97af-4f53-959c-f03d38fc032e" providerId="ADAL" clId="{C691EAF0-BFFA-4EE3-AF88-EA67A2A06752}" dt="2023-06-05T20:26:52.988" v="2660" actId="20577"/>
        <pc:sldMkLst>
          <pc:docMk/>
          <pc:sldMk cId="3379298391" sldId="397"/>
        </pc:sldMkLst>
        <pc:spChg chg="add mod">
          <ac:chgData name="Daniel Carvalho" userId="5d1cc23a-97af-4f53-959c-f03d38fc032e" providerId="ADAL" clId="{C691EAF0-BFFA-4EE3-AF88-EA67A2A06752}" dt="2023-06-05T20:26:52.988" v="2660" actId="20577"/>
          <ac:spMkLst>
            <pc:docMk/>
            <pc:sldMk cId="3379298391" sldId="397"/>
            <ac:spMk id="2" creationId="{14ACA17E-83B5-530C-B882-FBD8255A1DF9}"/>
          </ac:spMkLst>
        </pc:spChg>
      </pc:sldChg>
      <pc:sldChg chg="addSp modSp mod">
        <pc:chgData name="Daniel Carvalho" userId="5d1cc23a-97af-4f53-959c-f03d38fc032e" providerId="ADAL" clId="{C691EAF0-BFFA-4EE3-AF88-EA67A2A06752}" dt="2023-06-05T20:26:56.629" v="2664" actId="20577"/>
        <pc:sldMkLst>
          <pc:docMk/>
          <pc:sldMk cId="2132620445" sldId="398"/>
        </pc:sldMkLst>
        <pc:spChg chg="add mod">
          <ac:chgData name="Daniel Carvalho" userId="5d1cc23a-97af-4f53-959c-f03d38fc032e" providerId="ADAL" clId="{C691EAF0-BFFA-4EE3-AF88-EA67A2A06752}" dt="2023-06-05T20:26:56.629" v="2664" actId="20577"/>
          <ac:spMkLst>
            <pc:docMk/>
            <pc:sldMk cId="2132620445" sldId="398"/>
            <ac:spMk id="3" creationId="{A3493FF7-EE02-EA2B-9567-D807A5FFF998}"/>
          </ac:spMkLst>
        </pc:spChg>
      </pc:sldChg>
      <pc:sldChg chg="addSp modSp del mod">
        <pc:chgData name="Daniel Carvalho" userId="5d1cc23a-97af-4f53-959c-f03d38fc032e" providerId="ADAL" clId="{C691EAF0-BFFA-4EE3-AF88-EA67A2A06752}" dt="2023-06-05T01:04:10.365" v="2517" actId="2696"/>
        <pc:sldMkLst>
          <pc:docMk/>
          <pc:sldMk cId="2401238322" sldId="399"/>
        </pc:sldMkLst>
        <pc:spChg chg="add mod">
          <ac:chgData name="Daniel Carvalho" userId="5d1cc23a-97af-4f53-959c-f03d38fc032e" providerId="ADAL" clId="{C691EAF0-BFFA-4EE3-AF88-EA67A2A06752}" dt="2023-06-05T00:20:52.928" v="2425" actId="20577"/>
          <ac:spMkLst>
            <pc:docMk/>
            <pc:sldMk cId="2401238322" sldId="399"/>
            <ac:spMk id="2" creationId="{1766249E-3E8B-8220-BA9C-6F0C5BE83009}"/>
          </ac:spMkLst>
        </pc:spChg>
        <pc:spChg chg="add mod">
          <ac:chgData name="Daniel Carvalho" userId="5d1cc23a-97af-4f53-959c-f03d38fc032e" providerId="ADAL" clId="{C691EAF0-BFFA-4EE3-AF88-EA67A2A06752}" dt="2023-06-05T00:21:36.272" v="2472" actId="20577"/>
          <ac:spMkLst>
            <pc:docMk/>
            <pc:sldMk cId="2401238322" sldId="399"/>
            <ac:spMk id="3" creationId="{DFA5E513-8EFD-EB33-FCA4-0AC85E2884C9}"/>
          </ac:spMkLst>
        </pc:spChg>
        <pc:spChg chg="add mod">
          <ac:chgData name="Daniel Carvalho" userId="5d1cc23a-97af-4f53-959c-f03d38fc032e" providerId="ADAL" clId="{C691EAF0-BFFA-4EE3-AF88-EA67A2A06752}" dt="2023-06-05T00:24:00.074" v="2488" actId="1076"/>
          <ac:spMkLst>
            <pc:docMk/>
            <pc:sldMk cId="2401238322" sldId="399"/>
            <ac:spMk id="4" creationId="{EEBA7020-89DF-C511-1B08-00CBE612159F}"/>
          </ac:spMkLst>
        </pc:spChg>
        <pc:spChg chg="add mod">
          <ac:chgData name="Daniel Carvalho" userId="5d1cc23a-97af-4f53-959c-f03d38fc032e" providerId="ADAL" clId="{C691EAF0-BFFA-4EE3-AF88-EA67A2A06752}" dt="2023-06-05T00:22:26.651" v="2475" actId="688"/>
          <ac:spMkLst>
            <pc:docMk/>
            <pc:sldMk cId="2401238322" sldId="399"/>
            <ac:spMk id="5" creationId="{9041FD68-EDE2-6F0D-5A6D-50094A8F512B}"/>
          </ac:spMkLst>
        </pc:spChg>
        <pc:spChg chg="add mod">
          <ac:chgData name="Daniel Carvalho" userId="5d1cc23a-97af-4f53-959c-f03d38fc032e" providerId="ADAL" clId="{C691EAF0-BFFA-4EE3-AF88-EA67A2A06752}" dt="2023-06-05T00:22:31.721" v="2478" actId="688"/>
          <ac:spMkLst>
            <pc:docMk/>
            <pc:sldMk cId="2401238322" sldId="399"/>
            <ac:spMk id="6" creationId="{BE95D437-2747-E900-1838-4D0FEB437EBD}"/>
          </ac:spMkLst>
        </pc:spChg>
      </pc:sldChg>
      <pc:sldChg chg="modSp mod">
        <pc:chgData name="Daniel Carvalho" userId="5d1cc23a-97af-4f53-959c-f03d38fc032e" providerId="ADAL" clId="{C691EAF0-BFFA-4EE3-AF88-EA67A2A06752}" dt="2023-06-05T10:46:19.808" v="2530" actId="20577"/>
        <pc:sldMkLst>
          <pc:docMk/>
          <pc:sldMk cId="3767092409" sldId="400"/>
        </pc:sldMkLst>
        <pc:spChg chg="mod">
          <ac:chgData name="Daniel Carvalho" userId="5d1cc23a-97af-4f53-959c-f03d38fc032e" providerId="ADAL" clId="{C691EAF0-BFFA-4EE3-AF88-EA67A2A06752}" dt="2023-06-05T10:46:19.808" v="2530" actId="20577"/>
          <ac:spMkLst>
            <pc:docMk/>
            <pc:sldMk cId="3767092409" sldId="400"/>
            <ac:spMk id="4" creationId="{1428B9F9-9EFD-90CD-82EC-B2F93FE4EEB4}"/>
          </ac:spMkLst>
        </pc:spChg>
      </pc:sldChg>
      <pc:sldChg chg="addSp delSp modSp mod">
        <pc:chgData name="Daniel Carvalho" userId="5d1cc23a-97af-4f53-959c-f03d38fc032e" providerId="ADAL" clId="{C691EAF0-BFFA-4EE3-AF88-EA67A2A06752}" dt="2023-06-05T10:49:50.327" v="2534" actId="20577"/>
        <pc:sldMkLst>
          <pc:docMk/>
          <pc:sldMk cId="2971453351" sldId="403"/>
        </pc:sldMkLst>
        <pc:spChg chg="del">
          <ac:chgData name="Daniel Carvalho" userId="5d1cc23a-97af-4f53-959c-f03d38fc032e" providerId="ADAL" clId="{C691EAF0-BFFA-4EE3-AF88-EA67A2A06752}" dt="2023-06-05T10:49:43.598" v="2531" actId="478"/>
          <ac:spMkLst>
            <pc:docMk/>
            <pc:sldMk cId="2971453351" sldId="403"/>
            <ac:spMk id="2" creationId="{008C75FF-6785-83A0-4CA7-414D048C41CE}"/>
          </ac:spMkLst>
        </pc:spChg>
        <pc:spChg chg="add del mod">
          <ac:chgData name="Daniel Carvalho" userId="5d1cc23a-97af-4f53-959c-f03d38fc032e" providerId="ADAL" clId="{C691EAF0-BFFA-4EE3-AF88-EA67A2A06752}" dt="2023-06-05T10:49:47.233" v="2533" actId="478"/>
          <ac:spMkLst>
            <pc:docMk/>
            <pc:sldMk cId="2971453351" sldId="403"/>
            <ac:spMk id="6" creationId="{F3E78694-105D-E0C3-5A6F-215AD9BCB631}"/>
          </ac:spMkLst>
        </pc:spChg>
        <pc:spChg chg="add mod">
          <ac:chgData name="Daniel Carvalho" userId="5d1cc23a-97af-4f53-959c-f03d38fc032e" providerId="ADAL" clId="{C691EAF0-BFFA-4EE3-AF88-EA67A2A06752}" dt="2023-06-05T10:49:50.327" v="2534" actId="20577"/>
          <ac:spMkLst>
            <pc:docMk/>
            <pc:sldMk cId="2971453351" sldId="403"/>
            <ac:spMk id="7" creationId="{34BAA50D-B2BA-FBA3-EF76-FCD9401C1BBC}"/>
          </ac:spMkLst>
        </pc:spChg>
      </pc:sldChg>
      <pc:sldChg chg="del">
        <pc:chgData name="Daniel Carvalho" userId="5d1cc23a-97af-4f53-959c-f03d38fc032e" providerId="ADAL" clId="{C691EAF0-BFFA-4EE3-AF88-EA67A2A06752}" dt="2023-06-04T16:31:38.383" v="0" actId="2696"/>
        <pc:sldMkLst>
          <pc:docMk/>
          <pc:sldMk cId="1417012444" sldId="405"/>
        </pc:sldMkLst>
      </pc:sldChg>
      <pc:sldChg chg="del">
        <pc:chgData name="Daniel Carvalho" userId="5d1cc23a-97af-4f53-959c-f03d38fc032e" providerId="ADAL" clId="{C691EAF0-BFFA-4EE3-AF88-EA67A2A06752}" dt="2023-06-04T16:31:38.383" v="0" actId="2696"/>
        <pc:sldMkLst>
          <pc:docMk/>
          <pc:sldMk cId="3740909214" sldId="406"/>
        </pc:sldMkLst>
      </pc:sldChg>
      <pc:sldChg chg="del">
        <pc:chgData name="Daniel Carvalho" userId="5d1cc23a-97af-4f53-959c-f03d38fc032e" providerId="ADAL" clId="{C691EAF0-BFFA-4EE3-AF88-EA67A2A06752}" dt="2023-06-04T16:31:38.383" v="0" actId="2696"/>
        <pc:sldMkLst>
          <pc:docMk/>
          <pc:sldMk cId="3166149767" sldId="407"/>
        </pc:sldMkLst>
      </pc:sldChg>
      <pc:sldChg chg="del">
        <pc:chgData name="Daniel Carvalho" userId="5d1cc23a-97af-4f53-959c-f03d38fc032e" providerId="ADAL" clId="{C691EAF0-BFFA-4EE3-AF88-EA67A2A06752}" dt="2023-06-04T16:31:47.959" v="2" actId="2696"/>
        <pc:sldMkLst>
          <pc:docMk/>
          <pc:sldMk cId="487639531" sldId="408"/>
        </pc:sldMkLst>
      </pc:sldChg>
      <pc:sldChg chg="addSp modSp mod">
        <pc:chgData name="Daniel Carvalho" userId="5d1cc23a-97af-4f53-959c-f03d38fc032e" providerId="ADAL" clId="{C691EAF0-BFFA-4EE3-AF88-EA67A2A06752}" dt="2023-06-05T20:26:07.444" v="2639" actId="207"/>
        <pc:sldMkLst>
          <pc:docMk/>
          <pc:sldMk cId="139576506" sldId="409"/>
        </pc:sldMkLst>
        <pc:spChg chg="add mod">
          <ac:chgData name="Daniel Carvalho" userId="5d1cc23a-97af-4f53-959c-f03d38fc032e" providerId="ADAL" clId="{C691EAF0-BFFA-4EE3-AF88-EA67A2A06752}" dt="2023-06-05T20:26:07.444" v="2639" actId="207"/>
          <ac:spMkLst>
            <pc:docMk/>
            <pc:sldMk cId="139576506" sldId="409"/>
            <ac:spMk id="3" creationId="{B28A1B6C-14C8-769A-1F77-F2FA2906D436}"/>
          </ac:spMkLst>
        </pc:spChg>
      </pc:sldChg>
      <pc:sldChg chg="del">
        <pc:chgData name="Daniel Carvalho" userId="5d1cc23a-97af-4f53-959c-f03d38fc032e" providerId="ADAL" clId="{C691EAF0-BFFA-4EE3-AF88-EA67A2A06752}" dt="2023-06-04T16:31:47.959" v="2" actId="2696"/>
        <pc:sldMkLst>
          <pc:docMk/>
          <pc:sldMk cId="873524944" sldId="409"/>
        </pc:sldMkLst>
      </pc:sldChg>
      <pc:sldChg chg="del">
        <pc:chgData name="Daniel Carvalho" userId="5d1cc23a-97af-4f53-959c-f03d38fc032e" providerId="ADAL" clId="{C691EAF0-BFFA-4EE3-AF88-EA67A2A06752}" dt="2023-06-04T16:31:47.959" v="2" actId="2696"/>
        <pc:sldMkLst>
          <pc:docMk/>
          <pc:sldMk cId="3311022316" sldId="410"/>
        </pc:sldMkLst>
      </pc:sldChg>
      <pc:sldChg chg="addSp modSp mod">
        <pc:chgData name="Daniel Carvalho" userId="5d1cc23a-97af-4f53-959c-f03d38fc032e" providerId="ADAL" clId="{C691EAF0-BFFA-4EE3-AF88-EA67A2A06752}" dt="2023-06-05T20:26:14.004" v="2641" actId="20577"/>
        <pc:sldMkLst>
          <pc:docMk/>
          <pc:sldMk cId="1374967857" sldId="411"/>
        </pc:sldMkLst>
        <pc:spChg chg="add mod">
          <ac:chgData name="Daniel Carvalho" userId="5d1cc23a-97af-4f53-959c-f03d38fc032e" providerId="ADAL" clId="{C691EAF0-BFFA-4EE3-AF88-EA67A2A06752}" dt="2023-06-05T20:26:14.004" v="2641" actId="20577"/>
          <ac:spMkLst>
            <pc:docMk/>
            <pc:sldMk cId="1374967857" sldId="411"/>
            <ac:spMk id="2" creationId="{4BEE9CC9-062A-47FB-F850-2DFBBC46806F}"/>
          </ac:spMkLst>
        </pc:spChg>
      </pc:sldChg>
      <pc:sldChg chg="del">
        <pc:chgData name="Daniel Carvalho" userId="5d1cc23a-97af-4f53-959c-f03d38fc032e" providerId="ADAL" clId="{C691EAF0-BFFA-4EE3-AF88-EA67A2A06752}" dt="2023-06-04T16:31:47.959" v="2" actId="2696"/>
        <pc:sldMkLst>
          <pc:docMk/>
          <pc:sldMk cId="1803119859" sldId="411"/>
        </pc:sldMkLst>
      </pc:sldChg>
      <pc:sldChg chg="del">
        <pc:chgData name="Daniel Carvalho" userId="5d1cc23a-97af-4f53-959c-f03d38fc032e" providerId="ADAL" clId="{C691EAF0-BFFA-4EE3-AF88-EA67A2A06752}" dt="2023-06-04T16:31:38.383" v="0" actId="2696"/>
        <pc:sldMkLst>
          <pc:docMk/>
          <pc:sldMk cId="1798234380" sldId="412"/>
        </pc:sldMkLst>
      </pc:sldChg>
      <pc:sldChg chg="del">
        <pc:chgData name="Daniel Carvalho" userId="5d1cc23a-97af-4f53-959c-f03d38fc032e" providerId="ADAL" clId="{C691EAF0-BFFA-4EE3-AF88-EA67A2A06752}" dt="2023-06-04T16:31:47.959" v="2" actId="2696"/>
        <pc:sldMkLst>
          <pc:docMk/>
          <pc:sldMk cId="3674811790" sldId="413"/>
        </pc:sldMkLst>
      </pc:sldChg>
      <pc:sldChg chg="addSp modSp mod">
        <pc:chgData name="Daniel Carvalho" userId="5d1cc23a-97af-4f53-959c-f03d38fc032e" providerId="ADAL" clId="{C691EAF0-BFFA-4EE3-AF88-EA67A2A06752}" dt="2023-06-05T20:26:17.096" v="2643" actId="20577"/>
        <pc:sldMkLst>
          <pc:docMk/>
          <pc:sldMk cId="4288079018" sldId="413"/>
        </pc:sldMkLst>
        <pc:spChg chg="add mod">
          <ac:chgData name="Daniel Carvalho" userId="5d1cc23a-97af-4f53-959c-f03d38fc032e" providerId="ADAL" clId="{C691EAF0-BFFA-4EE3-AF88-EA67A2A06752}" dt="2023-06-05T20:26:17.096" v="2643" actId="20577"/>
          <ac:spMkLst>
            <pc:docMk/>
            <pc:sldMk cId="4288079018" sldId="413"/>
            <ac:spMk id="2" creationId="{5873B75D-2A6B-9562-D7E2-86B8193E5B64}"/>
          </ac:spMkLst>
        </pc:spChg>
      </pc:sldChg>
      <pc:sldChg chg="del">
        <pc:chgData name="Daniel Carvalho" userId="5d1cc23a-97af-4f53-959c-f03d38fc032e" providerId="ADAL" clId="{C691EAF0-BFFA-4EE3-AF88-EA67A2A06752}" dt="2023-06-04T16:31:47.959" v="2" actId="2696"/>
        <pc:sldMkLst>
          <pc:docMk/>
          <pc:sldMk cId="723706477" sldId="414"/>
        </pc:sldMkLst>
      </pc:sldChg>
      <pc:sldChg chg="addSp modSp mod">
        <pc:chgData name="Daniel Carvalho" userId="5d1cc23a-97af-4f53-959c-f03d38fc032e" providerId="ADAL" clId="{C691EAF0-BFFA-4EE3-AF88-EA67A2A06752}" dt="2023-06-05T20:26:20.769" v="2646" actId="20577"/>
        <pc:sldMkLst>
          <pc:docMk/>
          <pc:sldMk cId="3784497982" sldId="414"/>
        </pc:sldMkLst>
        <pc:spChg chg="add mod">
          <ac:chgData name="Daniel Carvalho" userId="5d1cc23a-97af-4f53-959c-f03d38fc032e" providerId="ADAL" clId="{C691EAF0-BFFA-4EE3-AF88-EA67A2A06752}" dt="2023-06-05T20:26:20.769" v="2646" actId="20577"/>
          <ac:spMkLst>
            <pc:docMk/>
            <pc:sldMk cId="3784497982" sldId="414"/>
            <ac:spMk id="2" creationId="{A634606D-BA66-1717-0E9B-783259226953}"/>
          </ac:spMkLst>
        </pc:spChg>
      </pc:sldChg>
      <pc:sldChg chg="del">
        <pc:chgData name="Daniel Carvalho" userId="5d1cc23a-97af-4f53-959c-f03d38fc032e" providerId="ADAL" clId="{C691EAF0-BFFA-4EE3-AF88-EA67A2A06752}" dt="2023-06-04T16:31:47.959" v="2" actId="2696"/>
        <pc:sldMkLst>
          <pc:docMk/>
          <pc:sldMk cId="795666952" sldId="415"/>
        </pc:sldMkLst>
      </pc:sldChg>
      <pc:sldChg chg="addSp modSp mod">
        <pc:chgData name="Daniel Carvalho" userId="5d1cc23a-97af-4f53-959c-f03d38fc032e" providerId="ADAL" clId="{C691EAF0-BFFA-4EE3-AF88-EA67A2A06752}" dt="2023-06-05T20:26:24.029" v="2649" actId="20577"/>
        <pc:sldMkLst>
          <pc:docMk/>
          <pc:sldMk cId="2525237552" sldId="415"/>
        </pc:sldMkLst>
        <pc:spChg chg="add mod">
          <ac:chgData name="Daniel Carvalho" userId="5d1cc23a-97af-4f53-959c-f03d38fc032e" providerId="ADAL" clId="{C691EAF0-BFFA-4EE3-AF88-EA67A2A06752}" dt="2023-06-05T20:26:24.029" v="2649" actId="20577"/>
          <ac:spMkLst>
            <pc:docMk/>
            <pc:sldMk cId="2525237552" sldId="415"/>
            <ac:spMk id="3" creationId="{3C5E479B-644A-B859-938D-3C016B1888BC}"/>
          </ac:spMkLst>
        </pc:spChg>
      </pc:sldChg>
      <pc:sldMasterChg chg="delSldLayout">
        <pc:chgData name="Daniel Carvalho" userId="5d1cc23a-97af-4f53-959c-f03d38fc032e" providerId="ADAL" clId="{C691EAF0-BFFA-4EE3-AF88-EA67A2A06752}" dt="2023-06-04T16:31:47.959" v="2" actId="2696"/>
        <pc:sldMasterMkLst>
          <pc:docMk/>
          <pc:sldMasterMk cId="0" sldId="2147483676"/>
        </pc:sldMasterMkLst>
        <pc:sldLayoutChg chg="del">
          <pc:chgData name="Daniel Carvalho" userId="5d1cc23a-97af-4f53-959c-f03d38fc032e" providerId="ADAL" clId="{C691EAF0-BFFA-4EE3-AF88-EA67A2A06752}" dt="2023-06-04T16:31:38.383" v="0" actId="2696"/>
          <pc:sldLayoutMkLst>
            <pc:docMk/>
            <pc:sldMasterMk cId="0" sldId="2147483676"/>
            <pc:sldLayoutMk cId="0" sldId="2147483649"/>
          </pc:sldLayoutMkLst>
        </pc:sldLayoutChg>
        <pc:sldLayoutChg chg="del">
          <pc:chgData name="Daniel Carvalho" userId="5d1cc23a-97af-4f53-959c-f03d38fc032e" providerId="ADAL" clId="{C691EAF0-BFFA-4EE3-AF88-EA67A2A06752}" dt="2023-06-04T16:31:38.383" v="0" actId="2696"/>
          <pc:sldLayoutMkLst>
            <pc:docMk/>
            <pc:sldMasterMk cId="0" sldId="2147483676"/>
            <pc:sldLayoutMk cId="0" sldId="2147483669"/>
          </pc:sldLayoutMkLst>
        </pc:sldLayoutChg>
        <pc:sldLayoutChg chg="del">
          <pc:chgData name="Daniel Carvalho" userId="5d1cc23a-97af-4f53-959c-f03d38fc032e" providerId="ADAL" clId="{C691EAF0-BFFA-4EE3-AF88-EA67A2A06752}" dt="2023-06-04T16:31:47.959" v="2" actId="2696"/>
          <pc:sldLayoutMkLst>
            <pc:docMk/>
            <pc:sldMasterMk cId="0" sldId="2147483676"/>
            <pc:sldLayoutMk cId="1655844770" sldId="2147483677"/>
          </pc:sldLayoutMkLst>
        </pc:sldLayoutChg>
        <pc:sldLayoutChg chg="del">
          <pc:chgData name="Daniel Carvalho" userId="5d1cc23a-97af-4f53-959c-f03d38fc032e" providerId="ADAL" clId="{C691EAF0-BFFA-4EE3-AF88-EA67A2A06752}" dt="2023-06-04T16:31:38.383" v="0" actId="2696"/>
          <pc:sldLayoutMkLst>
            <pc:docMk/>
            <pc:sldMasterMk cId="0" sldId="2147483676"/>
            <pc:sldLayoutMk cId="3997766051" sldId="2147483679"/>
          </pc:sldLayoutMkLst>
        </pc:sldLayoutChg>
      </pc:sldMasterChg>
    </pc:docChg>
  </pc:docChgLst>
  <pc:docChgLst>
    <pc:chgData name="Daniel Carvalho" userId="5d1cc23a-97af-4f53-959c-f03d38fc032e" providerId="ADAL" clId="{0CC1F459-CE81-4FB0-9BE8-925D530143DA}"/>
    <pc:docChg chg="modSld">
      <pc:chgData name="Daniel Carvalho" userId="5d1cc23a-97af-4f53-959c-f03d38fc032e" providerId="ADAL" clId="{0CC1F459-CE81-4FB0-9BE8-925D530143DA}" dt="2023-01-03T14:09:38.356" v="33" actId="1035"/>
      <pc:docMkLst>
        <pc:docMk/>
      </pc:docMkLst>
      <pc:sldChg chg="modSp mod">
        <pc:chgData name="Daniel Carvalho" userId="5d1cc23a-97af-4f53-959c-f03d38fc032e" providerId="ADAL" clId="{0CC1F459-CE81-4FB0-9BE8-925D530143DA}" dt="2023-01-03T14:09:38.356" v="33" actId="1035"/>
        <pc:sldMkLst>
          <pc:docMk/>
          <pc:sldMk cId="9205848" sldId="358"/>
        </pc:sldMkLst>
        <pc:spChg chg="mod">
          <ac:chgData name="Daniel Carvalho" userId="5d1cc23a-97af-4f53-959c-f03d38fc032e" providerId="ADAL" clId="{0CC1F459-CE81-4FB0-9BE8-925D530143DA}" dt="2023-01-03T14:09:24.565" v="13" actId="1035"/>
          <ac:spMkLst>
            <pc:docMk/>
            <pc:sldMk cId="9205848" sldId="358"/>
            <ac:spMk id="960" creationId="{00000000-0000-0000-0000-000000000000}"/>
          </ac:spMkLst>
        </pc:spChg>
        <pc:spChg chg="mod">
          <ac:chgData name="Daniel Carvalho" userId="5d1cc23a-97af-4f53-959c-f03d38fc032e" providerId="ADAL" clId="{0CC1F459-CE81-4FB0-9BE8-925D530143DA}" dt="2023-01-03T14:09:38.356" v="33" actId="1035"/>
          <ac:spMkLst>
            <pc:docMk/>
            <pc:sldMk cId="9205848" sldId="358"/>
            <ac:spMk id="961" creationId="{00000000-0000-0000-0000-000000000000}"/>
          </ac:spMkLst>
        </pc:spChg>
        <pc:spChg chg="mod">
          <ac:chgData name="Daniel Carvalho" userId="5d1cc23a-97af-4f53-959c-f03d38fc032e" providerId="ADAL" clId="{0CC1F459-CE81-4FB0-9BE8-925D530143DA}" dt="2023-01-03T14:09:24.565" v="13" actId="1035"/>
          <ac:spMkLst>
            <pc:docMk/>
            <pc:sldMk cId="9205848" sldId="358"/>
            <ac:spMk id="962" creationId="{00000000-0000-0000-0000-000000000000}"/>
          </ac:spMkLst>
        </pc:spChg>
        <pc:spChg chg="mod">
          <ac:chgData name="Daniel Carvalho" userId="5d1cc23a-97af-4f53-959c-f03d38fc032e" providerId="ADAL" clId="{0CC1F459-CE81-4FB0-9BE8-925D530143DA}" dt="2023-01-03T14:09:31.132" v="20" actId="1036"/>
          <ac:spMkLst>
            <pc:docMk/>
            <pc:sldMk cId="9205848" sldId="358"/>
            <ac:spMk id="963" creationId="{00000000-0000-0000-0000-000000000000}"/>
          </ac:spMkLst>
        </pc:spChg>
        <pc:spChg chg="mod">
          <ac:chgData name="Daniel Carvalho" userId="5d1cc23a-97af-4f53-959c-f03d38fc032e" providerId="ADAL" clId="{0CC1F459-CE81-4FB0-9BE8-925D530143DA}" dt="2023-01-03T14:09:24.565" v="13" actId="1035"/>
          <ac:spMkLst>
            <pc:docMk/>
            <pc:sldMk cId="9205848" sldId="358"/>
            <ac:spMk id="964" creationId="{00000000-0000-0000-0000-000000000000}"/>
          </ac:spMkLst>
        </pc:spChg>
        <pc:spChg chg="mod">
          <ac:chgData name="Daniel Carvalho" userId="5d1cc23a-97af-4f53-959c-f03d38fc032e" providerId="ADAL" clId="{0CC1F459-CE81-4FB0-9BE8-925D530143DA}" dt="2023-01-03T14:09:24.565" v="13" actId="1035"/>
          <ac:spMkLst>
            <pc:docMk/>
            <pc:sldMk cId="9205848" sldId="358"/>
            <ac:spMk id="965" creationId="{00000000-0000-0000-0000-000000000000}"/>
          </ac:spMkLst>
        </pc:spChg>
        <pc:picChg chg="mod">
          <ac:chgData name="Daniel Carvalho" userId="5d1cc23a-97af-4f53-959c-f03d38fc032e" providerId="ADAL" clId="{0CC1F459-CE81-4FB0-9BE8-925D530143DA}" dt="2023-01-03T14:09:24.565" v="13" actId="1035"/>
          <ac:picMkLst>
            <pc:docMk/>
            <pc:sldMk cId="9205848" sldId="358"/>
            <ac:picMk id="3" creationId="{B5E5EFC3-6231-29CF-8FF2-94124CBEA704}"/>
          </ac:picMkLst>
        </pc:picChg>
        <pc:picChg chg="mod">
          <ac:chgData name="Daniel Carvalho" userId="5d1cc23a-97af-4f53-959c-f03d38fc032e" providerId="ADAL" clId="{0CC1F459-CE81-4FB0-9BE8-925D530143DA}" dt="2023-01-03T14:09:24.565" v="13" actId="1035"/>
          <ac:picMkLst>
            <pc:docMk/>
            <pc:sldMk cId="9205848" sldId="358"/>
            <ac:picMk id="5" creationId="{108247DA-2ADF-ED78-60CD-BA6305CAE4A7}"/>
          </ac:picMkLst>
        </pc:picChg>
        <pc:picChg chg="mod">
          <ac:chgData name="Daniel Carvalho" userId="5d1cc23a-97af-4f53-959c-f03d38fc032e" providerId="ADAL" clId="{0CC1F459-CE81-4FB0-9BE8-925D530143DA}" dt="2023-01-03T14:09:24.565" v="13" actId="1035"/>
          <ac:picMkLst>
            <pc:docMk/>
            <pc:sldMk cId="9205848" sldId="358"/>
            <ac:picMk id="7" creationId="{BB1BA26F-5CEB-5B84-1EE1-EC719DC0CCFB}"/>
          </ac:picMkLst>
        </pc:picChg>
        <pc:picChg chg="mod">
          <ac:chgData name="Daniel Carvalho" userId="5d1cc23a-97af-4f53-959c-f03d38fc032e" providerId="ADAL" clId="{0CC1F459-CE81-4FB0-9BE8-925D530143DA}" dt="2023-01-03T14:09:24.565" v="13" actId="1035"/>
          <ac:picMkLst>
            <pc:docMk/>
            <pc:sldMk cId="9205848" sldId="358"/>
            <ac:picMk id="9" creationId="{E8AE054A-4600-52F3-7ACA-95B7DD09C2F1}"/>
          </ac:picMkLst>
        </pc:picChg>
        <pc:picChg chg="mod">
          <ac:chgData name="Daniel Carvalho" userId="5d1cc23a-97af-4f53-959c-f03d38fc032e" providerId="ADAL" clId="{0CC1F459-CE81-4FB0-9BE8-925D530143DA}" dt="2023-01-03T14:09:24.565" v="13" actId="1035"/>
          <ac:picMkLst>
            <pc:docMk/>
            <pc:sldMk cId="9205848" sldId="358"/>
            <ac:picMk id="11" creationId="{264807FA-3A0B-3BB9-9E7A-AEC42CCDBE8B}"/>
          </ac:picMkLst>
        </pc:picChg>
        <pc:picChg chg="mod">
          <ac:chgData name="Daniel Carvalho" userId="5d1cc23a-97af-4f53-959c-f03d38fc032e" providerId="ADAL" clId="{0CC1F459-CE81-4FB0-9BE8-925D530143DA}" dt="2023-01-03T14:09:24.565" v="13" actId="1035"/>
          <ac:picMkLst>
            <pc:docMk/>
            <pc:sldMk cId="9205848" sldId="358"/>
            <ac:picMk id="13" creationId="{B66F76EB-9558-A416-4612-B3CFEE79EE58}"/>
          </ac:picMkLst>
        </pc:picChg>
      </pc:sldChg>
    </pc:docChg>
  </pc:docChgLst>
  <pc:docChgLst>
    <pc:chgData name="Daniel Carvalho" userId="5d1cc23a-97af-4f53-959c-f03d38fc032e" providerId="ADAL" clId="{ECD86815-1BA5-407E-A162-8E3FC1C96A23}"/>
    <pc:docChg chg="undo custSel addSld delSld modSld sldOrd">
      <pc:chgData name="Daniel Carvalho" userId="5d1cc23a-97af-4f53-959c-f03d38fc032e" providerId="ADAL" clId="{ECD86815-1BA5-407E-A162-8E3FC1C96A23}" dt="2023-04-11T01:20:52.201" v="2163"/>
      <pc:docMkLst>
        <pc:docMk/>
      </pc:docMkLst>
      <pc:sldChg chg="modNotesTx">
        <pc:chgData name="Daniel Carvalho" userId="5d1cc23a-97af-4f53-959c-f03d38fc032e" providerId="ADAL" clId="{ECD86815-1BA5-407E-A162-8E3FC1C96A23}" dt="2023-04-10T23:23:39.170" v="2158" actId="20577"/>
        <pc:sldMkLst>
          <pc:docMk/>
          <pc:sldMk cId="0" sldId="256"/>
        </pc:sldMkLst>
      </pc:sldChg>
      <pc:sldChg chg="modSp mod">
        <pc:chgData name="Daniel Carvalho" userId="5d1cc23a-97af-4f53-959c-f03d38fc032e" providerId="ADAL" clId="{ECD86815-1BA5-407E-A162-8E3FC1C96A23}" dt="2023-04-10T21:43:24.196" v="30" actId="20577"/>
        <pc:sldMkLst>
          <pc:docMk/>
          <pc:sldMk cId="2825785208" sldId="361"/>
        </pc:sldMkLst>
        <pc:spChg chg="mod">
          <ac:chgData name="Daniel Carvalho" userId="5d1cc23a-97af-4f53-959c-f03d38fc032e" providerId="ADAL" clId="{ECD86815-1BA5-407E-A162-8E3FC1C96A23}" dt="2023-04-10T21:43:24.196" v="30" actId="20577"/>
          <ac:spMkLst>
            <pc:docMk/>
            <pc:sldMk cId="2825785208" sldId="361"/>
            <ac:spMk id="604" creationId="{00000000-0000-0000-0000-000000000000}"/>
          </ac:spMkLst>
        </pc:spChg>
      </pc:sldChg>
      <pc:sldChg chg="addSp modSp add mod setBg">
        <pc:chgData name="Daniel Carvalho" userId="5d1cc23a-97af-4f53-959c-f03d38fc032e" providerId="ADAL" clId="{ECD86815-1BA5-407E-A162-8E3FC1C96A23}" dt="2023-04-10T23:22:38.249" v="2140" actId="20577"/>
        <pc:sldMkLst>
          <pc:docMk/>
          <pc:sldMk cId="391259847" sldId="369"/>
        </pc:sldMkLst>
        <pc:spChg chg="add mod">
          <ac:chgData name="Daniel Carvalho" userId="5d1cc23a-97af-4f53-959c-f03d38fc032e" providerId="ADAL" clId="{ECD86815-1BA5-407E-A162-8E3FC1C96A23}" dt="2023-04-10T23:22:38.249" v="2140" actId="20577"/>
          <ac:spMkLst>
            <pc:docMk/>
            <pc:sldMk cId="391259847" sldId="369"/>
            <ac:spMk id="3" creationId="{90455A42-CEBA-9A6C-B9F3-E463F9D6E031}"/>
          </ac:spMkLst>
        </pc:spChg>
      </pc:sldChg>
      <pc:sldChg chg="addCm delCm">
        <pc:chgData name="Daniel Carvalho" userId="5d1cc23a-97af-4f53-959c-f03d38fc032e" providerId="ADAL" clId="{ECD86815-1BA5-407E-A162-8E3FC1C96A23}" dt="2023-04-11T01:20:52.201" v="2163"/>
        <pc:sldMkLst>
          <pc:docMk/>
          <pc:sldMk cId="611367747" sldId="381"/>
        </pc:sldMkLst>
      </pc:sldChg>
      <pc:sldChg chg="del">
        <pc:chgData name="Daniel Carvalho" userId="5d1cc23a-97af-4f53-959c-f03d38fc032e" providerId="ADAL" clId="{ECD86815-1BA5-407E-A162-8E3FC1C96A23}" dt="2023-04-10T21:44:40.741" v="64" actId="2696"/>
        <pc:sldMkLst>
          <pc:docMk/>
          <pc:sldMk cId="2190665151" sldId="382"/>
        </pc:sldMkLst>
      </pc:sldChg>
      <pc:sldChg chg="modSp mod ord">
        <pc:chgData name="Daniel Carvalho" userId="5d1cc23a-97af-4f53-959c-f03d38fc032e" providerId="ADAL" clId="{ECD86815-1BA5-407E-A162-8E3FC1C96A23}" dt="2023-04-10T23:22:14.865" v="2134" actId="20577"/>
        <pc:sldMkLst>
          <pc:docMk/>
          <pc:sldMk cId="945665083" sldId="383"/>
        </pc:sldMkLst>
        <pc:spChg chg="mod">
          <ac:chgData name="Daniel Carvalho" userId="5d1cc23a-97af-4f53-959c-f03d38fc032e" providerId="ADAL" clId="{ECD86815-1BA5-407E-A162-8E3FC1C96A23}" dt="2023-04-10T23:22:14.865" v="2134" actId="20577"/>
          <ac:spMkLst>
            <pc:docMk/>
            <pc:sldMk cId="945665083" sldId="383"/>
            <ac:spMk id="9" creationId="{4B4A3FC2-A011-1047-BCB1-6E2F40F45BEC}"/>
          </ac:spMkLst>
        </pc:spChg>
      </pc:sldChg>
      <pc:sldChg chg="modSp mod">
        <pc:chgData name="Daniel Carvalho" userId="5d1cc23a-97af-4f53-959c-f03d38fc032e" providerId="ADAL" clId="{ECD86815-1BA5-407E-A162-8E3FC1C96A23}" dt="2023-04-10T21:44:34.517" v="63" actId="20577"/>
        <pc:sldMkLst>
          <pc:docMk/>
          <pc:sldMk cId="118401047" sldId="384"/>
        </pc:sldMkLst>
        <pc:spChg chg="mod">
          <ac:chgData name="Daniel Carvalho" userId="5d1cc23a-97af-4f53-959c-f03d38fc032e" providerId="ADAL" clId="{ECD86815-1BA5-407E-A162-8E3FC1C96A23}" dt="2023-04-10T21:44:34.517" v="63" actId="20577"/>
          <ac:spMkLst>
            <pc:docMk/>
            <pc:sldMk cId="118401047" sldId="384"/>
            <ac:spMk id="3" creationId="{27BF2CC8-5FB6-0AFA-2F87-035B9623B299}"/>
          </ac:spMkLst>
        </pc:spChg>
      </pc:sldChg>
      <pc:sldChg chg="del">
        <pc:chgData name="Daniel Carvalho" userId="5d1cc23a-97af-4f53-959c-f03d38fc032e" providerId="ADAL" clId="{ECD86815-1BA5-407E-A162-8E3FC1C96A23}" dt="2023-04-10T21:44:40.741" v="64" actId="2696"/>
        <pc:sldMkLst>
          <pc:docMk/>
          <pc:sldMk cId="1186151206" sldId="385"/>
        </pc:sldMkLst>
      </pc:sldChg>
      <pc:sldChg chg="del">
        <pc:chgData name="Daniel Carvalho" userId="5d1cc23a-97af-4f53-959c-f03d38fc032e" providerId="ADAL" clId="{ECD86815-1BA5-407E-A162-8E3FC1C96A23}" dt="2023-04-10T21:44:40.741" v="64" actId="2696"/>
        <pc:sldMkLst>
          <pc:docMk/>
          <pc:sldMk cId="1366228599" sldId="386"/>
        </pc:sldMkLst>
      </pc:sldChg>
      <pc:sldChg chg="del">
        <pc:chgData name="Daniel Carvalho" userId="5d1cc23a-97af-4f53-959c-f03d38fc032e" providerId="ADAL" clId="{ECD86815-1BA5-407E-A162-8E3FC1C96A23}" dt="2023-04-10T21:44:40.741" v="64" actId="2696"/>
        <pc:sldMkLst>
          <pc:docMk/>
          <pc:sldMk cId="3103204702" sldId="387"/>
        </pc:sldMkLst>
      </pc:sldChg>
      <pc:sldChg chg="del">
        <pc:chgData name="Daniel Carvalho" userId="5d1cc23a-97af-4f53-959c-f03d38fc032e" providerId="ADAL" clId="{ECD86815-1BA5-407E-A162-8E3FC1C96A23}" dt="2023-04-10T21:44:40.741" v="64" actId="2696"/>
        <pc:sldMkLst>
          <pc:docMk/>
          <pc:sldMk cId="1384844078" sldId="388"/>
        </pc:sldMkLst>
      </pc:sldChg>
      <pc:sldChg chg="modSp mod">
        <pc:chgData name="Daniel Carvalho" userId="5d1cc23a-97af-4f53-959c-f03d38fc032e" providerId="ADAL" clId="{ECD86815-1BA5-407E-A162-8E3FC1C96A23}" dt="2023-04-10T23:22:48.923" v="2142" actId="20577"/>
        <pc:sldMkLst>
          <pc:docMk/>
          <pc:sldMk cId="3107026239" sldId="389"/>
        </pc:sldMkLst>
        <pc:spChg chg="mod">
          <ac:chgData name="Daniel Carvalho" userId="5d1cc23a-97af-4f53-959c-f03d38fc032e" providerId="ADAL" clId="{ECD86815-1BA5-407E-A162-8E3FC1C96A23}" dt="2023-04-10T23:22:48.923" v="2142" actId="20577"/>
          <ac:spMkLst>
            <pc:docMk/>
            <pc:sldMk cId="3107026239" sldId="389"/>
            <ac:spMk id="5" creationId="{10C0929D-15B3-7743-BF30-0082C6E0BD7F}"/>
          </ac:spMkLst>
        </pc:spChg>
      </pc:sldChg>
      <pc:sldChg chg="del">
        <pc:chgData name="Daniel Carvalho" userId="5d1cc23a-97af-4f53-959c-f03d38fc032e" providerId="ADAL" clId="{ECD86815-1BA5-407E-A162-8E3FC1C96A23}" dt="2023-04-10T23:00:26.542" v="1446" actId="2696"/>
        <pc:sldMkLst>
          <pc:docMk/>
          <pc:sldMk cId="3452800012" sldId="391"/>
        </pc:sldMkLst>
      </pc:sldChg>
      <pc:sldChg chg="delSp modSp mod">
        <pc:chgData name="Daniel Carvalho" userId="5d1cc23a-97af-4f53-959c-f03d38fc032e" providerId="ADAL" clId="{ECD86815-1BA5-407E-A162-8E3FC1C96A23}" dt="2023-04-10T23:23:03.659" v="2152" actId="20577"/>
        <pc:sldMkLst>
          <pc:docMk/>
          <pc:sldMk cId="727078166" sldId="392"/>
        </pc:sldMkLst>
        <pc:spChg chg="mod">
          <ac:chgData name="Daniel Carvalho" userId="5d1cc23a-97af-4f53-959c-f03d38fc032e" providerId="ADAL" clId="{ECD86815-1BA5-407E-A162-8E3FC1C96A23}" dt="2023-04-10T23:23:03.659" v="2152" actId="20577"/>
          <ac:spMkLst>
            <pc:docMk/>
            <pc:sldMk cId="727078166" sldId="392"/>
            <ac:spMk id="36" creationId="{B9252958-7D42-E143-B8C0-9AF995DC82BA}"/>
          </ac:spMkLst>
        </pc:spChg>
        <pc:spChg chg="del mod">
          <ac:chgData name="Daniel Carvalho" userId="5d1cc23a-97af-4f53-959c-f03d38fc032e" providerId="ADAL" clId="{ECD86815-1BA5-407E-A162-8E3FC1C96A23}" dt="2023-04-10T23:19:35.733" v="2132" actId="478"/>
          <ac:spMkLst>
            <pc:docMk/>
            <pc:sldMk cId="727078166" sldId="392"/>
            <ac:spMk id="39" creationId="{718E87E3-0421-064F-D9FA-DF1B4A522C6C}"/>
          </ac:spMkLst>
        </pc:spChg>
        <pc:spChg chg="mod">
          <ac:chgData name="Daniel Carvalho" userId="5d1cc23a-97af-4f53-959c-f03d38fc032e" providerId="ADAL" clId="{ECD86815-1BA5-407E-A162-8E3FC1C96A23}" dt="2023-04-10T23:00:16.932" v="1424" actId="1035"/>
          <ac:spMkLst>
            <pc:docMk/>
            <pc:sldMk cId="727078166" sldId="392"/>
            <ac:spMk id="42" creationId="{596AA3B4-C3E5-AE6E-6C3C-B7048F817265}"/>
          </ac:spMkLst>
        </pc:spChg>
        <pc:spChg chg="mod">
          <ac:chgData name="Daniel Carvalho" userId="5d1cc23a-97af-4f53-959c-f03d38fc032e" providerId="ADAL" clId="{ECD86815-1BA5-407E-A162-8E3FC1C96A23}" dt="2023-04-10T23:00:16.932" v="1424" actId="1035"/>
          <ac:spMkLst>
            <pc:docMk/>
            <pc:sldMk cId="727078166" sldId="392"/>
            <ac:spMk id="46" creationId="{C159E387-DF09-EB1B-68CA-B173B024A4D6}"/>
          </ac:spMkLst>
        </pc:spChg>
        <pc:spChg chg="del">
          <ac:chgData name="Daniel Carvalho" userId="5d1cc23a-97af-4f53-959c-f03d38fc032e" providerId="ADAL" clId="{ECD86815-1BA5-407E-A162-8E3FC1C96A23}" dt="2023-04-10T22:59:55.322" v="1367" actId="478"/>
          <ac:spMkLst>
            <pc:docMk/>
            <pc:sldMk cId="727078166" sldId="392"/>
            <ac:spMk id="47" creationId="{310BD731-E8D1-D035-609C-A15586B9097F}"/>
          </ac:spMkLst>
        </pc:spChg>
        <pc:spChg chg="del mod">
          <ac:chgData name="Daniel Carvalho" userId="5d1cc23a-97af-4f53-959c-f03d38fc032e" providerId="ADAL" clId="{ECD86815-1BA5-407E-A162-8E3FC1C96A23}" dt="2023-04-10T23:19:34.339" v="2130" actId="478"/>
          <ac:spMkLst>
            <pc:docMk/>
            <pc:sldMk cId="727078166" sldId="392"/>
            <ac:spMk id="49" creationId="{786A0699-C3D7-2C02-69B1-DE2963D4AE5B}"/>
          </ac:spMkLst>
        </pc:spChg>
        <pc:spChg chg="mod">
          <ac:chgData name="Daniel Carvalho" userId="5d1cc23a-97af-4f53-959c-f03d38fc032e" providerId="ADAL" clId="{ECD86815-1BA5-407E-A162-8E3FC1C96A23}" dt="2023-04-10T23:00:16.932" v="1424" actId="1035"/>
          <ac:spMkLst>
            <pc:docMk/>
            <pc:sldMk cId="727078166" sldId="392"/>
            <ac:spMk id="50" creationId="{470DD479-A55B-E97E-C3F8-28558743F92D}"/>
          </ac:spMkLst>
        </pc:spChg>
        <pc:spChg chg="mod">
          <ac:chgData name="Daniel Carvalho" userId="5d1cc23a-97af-4f53-959c-f03d38fc032e" providerId="ADAL" clId="{ECD86815-1BA5-407E-A162-8E3FC1C96A23}" dt="2023-04-10T23:00:16.932" v="1424" actId="1035"/>
          <ac:spMkLst>
            <pc:docMk/>
            <pc:sldMk cId="727078166" sldId="392"/>
            <ac:spMk id="52" creationId="{8C68C5AC-B316-C0F7-E7B8-69A514458CA4}"/>
          </ac:spMkLst>
        </pc:spChg>
        <pc:spChg chg="del">
          <ac:chgData name="Daniel Carvalho" userId="5d1cc23a-97af-4f53-959c-f03d38fc032e" providerId="ADAL" clId="{ECD86815-1BA5-407E-A162-8E3FC1C96A23}" dt="2023-04-10T22:59:55.322" v="1367" actId="478"/>
          <ac:spMkLst>
            <pc:docMk/>
            <pc:sldMk cId="727078166" sldId="392"/>
            <ac:spMk id="54" creationId="{BBF5830F-98B9-C84F-CBC8-29648C7A616F}"/>
          </ac:spMkLst>
        </pc:spChg>
        <pc:spChg chg="mod">
          <ac:chgData name="Daniel Carvalho" userId="5d1cc23a-97af-4f53-959c-f03d38fc032e" providerId="ADAL" clId="{ECD86815-1BA5-407E-A162-8E3FC1C96A23}" dt="2023-04-10T23:00:16.932" v="1424" actId="1035"/>
          <ac:spMkLst>
            <pc:docMk/>
            <pc:sldMk cId="727078166" sldId="392"/>
            <ac:spMk id="55" creationId="{965C6818-34A7-2D2C-0E23-3AB8D04CB642}"/>
          </ac:spMkLst>
        </pc:spChg>
        <pc:spChg chg="del">
          <ac:chgData name="Daniel Carvalho" userId="5d1cc23a-97af-4f53-959c-f03d38fc032e" providerId="ADAL" clId="{ECD86815-1BA5-407E-A162-8E3FC1C96A23}" dt="2023-04-10T23:00:00.580" v="1368" actId="478"/>
          <ac:spMkLst>
            <pc:docMk/>
            <pc:sldMk cId="727078166" sldId="392"/>
            <ac:spMk id="57" creationId="{6A56BA6B-8C27-F65E-43C4-2B367A3C0128}"/>
          </ac:spMkLst>
        </pc:spChg>
        <pc:spChg chg="mod">
          <ac:chgData name="Daniel Carvalho" userId="5d1cc23a-97af-4f53-959c-f03d38fc032e" providerId="ADAL" clId="{ECD86815-1BA5-407E-A162-8E3FC1C96A23}" dt="2023-04-10T23:00:22.405" v="1445" actId="20577"/>
          <ac:spMkLst>
            <pc:docMk/>
            <pc:sldMk cId="727078166" sldId="392"/>
            <ac:spMk id="1088" creationId="{00000000-0000-0000-0000-000000000000}"/>
          </ac:spMkLst>
        </pc:spChg>
        <pc:spChg chg="mod">
          <ac:chgData name="Daniel Carvalho" userId="5d1cc23a-97af-4f53-959c-f03d38fc032e" providerId="ADAL" clId="{ECD86815-1BA5-407E-A162-8E3FC1C96A23}" dt="2023-04-10T23:00:16.932" v="1424" actId="1035"/>
          <ac:spMkLst>
            <pc:docMk/>
            <pc:sldMk cId="727078166" sldId="392"/>
            <ac:spMk id="1089" creationId="{00000000-0000-0000-0000-000000000000}"/>
          </ac:spMkLst>
        </pc:spChg>
        <pc:spChg chg="del mod">
          <ac:chgData name="Daniel Carvalho" userId="5d1cc23a-97af-4f53-959c-f03d38fc032e" providerId="ADAL" clId="{ECD86815-1BA5-407E-A162-8E3FC1C96A23}" dt="2023-04-10T23:19:31.157" v="2127" actId="478"/>
          <ac:spMkLst>
            <pc:docMk/>
            <pc:sldMk cId="727078166" sldId="392"/>
            <ac:spMk id="1095" creationId="{8F55B1D1-56C2-64F3-AD90-712995866108}"/>
          </ac:spMkLst>
        </pc:spChg>
        <pc:spChg chg="mod">
          <ac:chgData name="Daniel Carvalho" userId="5d1cc23a-97af-4f53-959c-f03d38fc032e" providerId="ADAL" clId="{ECD86815-1BA5-407E-A162-8E3FC1C96A23}" dt="2023-04-10T23:00:16.932" v="1424" actId="1035"/>
          <ac:spMkLst>
            <pc:docMk/>
            <pc:sldMk cId="727078166" sldId="392"/>
            <ac:spMk id="1099" creationId="{B929E9A3-252D-1E5E-9C90-EE5DDD5FEDD1}"/>
          </ac:spMkLst>
        </pc:spChg>
        <pc:spChg chg="mod">
          <ac:chgData name="Daniel Carvalho" userId="5d1cc23a-97af-4f53-959c-f03d38fc032e" providerId="ADAL" clId="{ECD86815-1BA5-407E-A162-8E3FC1C96A23}" dt="2023-04-10T23:00:16.932" v="1424" actId="1035"/>
          <ac:spMkLst>
            <pc:docMk/>
            <pc:sldMk cId="727078166" sldId="392"/>
            <ac:spMk id="1101" creationId="{6DE6CBE9-1379-ECCC-1CB5-D1B57A1F794A}"/>
          </ac:spMkLst>
        </pc:spChg>
        <pc:spChg chg="mod">
          <ac:chgData name="Daniel Carvalho" userId="5d1cc23a-97af-4f53-959c-f03d38fc032e" providerId="ADAL" clId="{ECD86815-1BA5-407E-A162-8E3FC1C96A23}" dt="2023-04-10T23:00:16.932" v="1424" actId="1035"/>
          <ac:spMkLst>
            <pc:docMk/>
            <pc:sldMk cId="727078166" sldId="392"/>
            <ac:spMk id="1102" creationId="{C9DDDB76-A1BA-8BA0-5F76-A0182D4C5007}"/>
          </ac:spMkLst>
        </pc:spChg>
        <pc:spChg chg="mod">
          <ac:chgData name="Daniel Carvalho" userId="5d1cc23a-97af-4f53-959c-f03d38fc032e" providerId="ADAL" clId="{ECD86815-1BA5-407E-A162-8E3FC1C96A23}" dt="2023-04-10T23:00:16.932" v="1424" actId="1035"/>
          <ac:spMkLst>
            <pc:docMk/>
            <pc:sldMk cId="727078166" sldId="392"/>
            <ac:spMk id="1103" creationId="{6BE7DDFB-4FE7-A8ED-91F9-1732D11FF804}"/>
          </ac:spMkLst>
        </pc:spChg>
        <pc:spChg chg="del">
          <ac:chgData name="Daniel Carvalho" userId="5d1cc23a-97af-4f53-959c-f03d38fc032e" providerId="ADAL" clId="{ECD86815-1BA5-407E-A162-8E3FC1C96A23}" dt="2023-04-10T23:00:04.275" v="1370" actId="478"/>
          <ac:spMkLst>
            <pc:docMk/>
            <pc:sldMk cId="727078166" sldId="392"/>
            <ac:spMk id="1107" creationId="{23EA534B-3E7D-F2CE-50F2-0CFC6E7F872D}"/>
          </ac:spMkLst>
        </pc:spChg>
        <pc:spChg chg="del">
          <ac:chgData name="Daniel Carvalho" userId="5d1cc23a-97af-4f53-959c-f03d38fc032e" providerId="ADAL" clId="{ECD86815-1BA5-407E-A162-8E3FC1C96A23}" dt="2023-04-10T23:00:02.282" v="1369" actId="478"/>
          <ac:spMkLst>
            <pc:docMk/>
            <pc:sldMk cId="727078166" sldId="392"/>
            <ac:spMk id="1108" creationId="{C360AB94-BAF8-A469-7651-4A9913C5B2E3}"/>
          </ac:spMkLst>
        </pc:spChg>
        <pc:spChg chg="del mod">
          <ac:chgData name="Daniel Carvalho" userId="5d1cc23a-97af-4f53-959c-f03d38fc032e" providerId="ADAL" clId="{ECD86815-1BA5-407E-A162-8E3FC1C96A23}" dt="2023-04-10T23:19:28.773" v="2126" actId="478"/>
          <ac:spMkLst>
            <pc:docMk/>
            <pc:sldMk cId="727078166" sldId="392"/>
            <ac:spMk id="1110" creationId="{6BC54913-4778-77C8-0AC6-74D3386BE1D6}"/>
          </ac:spMkLst>
        </pc:spChg>
        <pc:spChg chg="del">
          <ac:chgData name="Daniel Carvalho" userId="5d1cc23a-97af-4f53-959c-f03d38fc032e" providerId="ADAL" clId="{ECD86815-1BA5-407E-A162-8E3FC1C96A23}" dt="2023-04-10T22:59:55.322" v="1367" actId="478"/>
          <ac:spMkLst>
            <pc:docMk/>
            <pc:sldMk cId="727078166" sldId="392"/>
            <ac:spMk id="1111" creationId="{CEB30666-BCF6-C796-5E2D-B83C0ADB2A0C}"/>
          </ac:spMkLst>
        </pc:spChg>
        <pc:cxnChg chg="mod">
          <ac:chgData name="Daniel Carvalho" userId="5d1cc23a-97af-4f53-959c-f03d38fc032e" providerId="ADAL" clId="{ECD86815-1BA5-407E-A162-8E3FC1C96A23}" dt="2023-04-10T23:00:16.932" v="1424" actId="1035"/>
          <ac:cxnSpMkLst>
            <pc:docMk/>
            <pc:sldMk cId="727078166" sldId="392"/>
            <ac:cxnSpMk id="28" creationId="{5F6F527B-D145-5D2E-9210-C93AF3A2C0C9}"/>
          </ac:cxnSpMkLst>
        </pc:cxnChg>
        <pc:cxnChg chg="del">
          <ac:chgData name="Daniel Carvalho" userId="5d1cc23a-97af-4f53-959c-f03d38fc032e" providerId="ADAL" clId="{ECD86815-1BA5-407E-A162-8E3FC1C96A23}" dt="2023-04-10T22:59:55.322" v="1367" actId="478"/>
          <ac:cxnSpMkLst>
            <pc:docMk/>
            <pc:sldMk cId="727078166" sldId="392"/>
            <ac:cxnSpMk id="56" creationId="{3280E772-A124-54B8-1EEC-55064EDFFFE7}"/>
          </ac:cxnSpMkLst>
        </pc:cxnChg>
        <pc:cxnChg chg="del mod">
          <ac:chgData name="Daniel Carvalho" userId="5d1cc23a-97af-4f53-959c-f03d38fc032e" providerId="ADAL" clId="{ECD86815-1BA5-407E-A162-8E3FC1C96A23}" dt="2023-04-10T23:19:36.607" v="2133" actId="478"/>
          <ac:cxnSpMkLst>
            <pc:docMk/>
            <pc:sldMk cId="727078166" sldId="392"/>
            <ac:cxnSpMk id="59" creationId="{1A24A860-E163-54FC-F43C-FBCB8ADC9BE0}"/>
          </ac:cxnSpMkLst>
        </pc:cxnChg>
        <pc:cxnChg chg="mod">
          <ac:chgData name="Daniel Carvalho" userId="5d1cc23a-97af-4f53-959c-f03d38fc032e" providerId="ADAL" clId="{ECD86815-1BA5-407E-A162-8E3FC1C96A23}" dt="2023-04-10T23:00:16.932" v="1424" actId="1035"/>
          <ac:cxnSpMkLst>
            <pc:docMk/>
            <pc:sldMk cId="727078166" sldId="392"/>
            <ac:cxnSpMk id="60" creationId="{6396DC4F-CD01-F9D8-DD5F-81C9DBF9DF53}"/>
          </ac:cxnSpMkLst>
        </pc:cxnChg>
        <pc:cxnChg chg="del mod">
          <ac:chgData name="Daniel Carvalho" userId="5d1cc23a-97af-4f53-959c-f03d38fc032e" providerId="ADAL" clId="{ECD86815-1BA5-407E-A162-8E3FC1C96A23}" dt="2023-04-10T23:19:32.283" v="2128" actId="478"/>
          <ac:cxnSpMkLst>
            <pc:docMk/>
            <pc:sldMk cId="727078166" sldId="392"/>
            <ac:cxnSpMk id="1090" creationId="{43D6E840-55C9-2BFB-D708-27A99BA01F05}"/>
          </ac:cxnSpMkLst>
        </pc:cxnChg>
        <pc:cxnChg chg="mod">
          <ac:chgData name="Daniel Carvalho" userId="5d1cc23a-97af-4f53-959c-f03d38fc032e" providerId="ADAL" clId="{ECD86815-1BA5-407E-A162-8E3FC1C96A23}" dt="2023-04-10T23:00:16.932" v="1424" actId="1035"/>
          <ac:cxnSpMkLst>
            <pc:docMk/>
            <pc:sldMk cId="727078166" sldId="392"/>
            <ac:cxnSpMk id="1092" creationId="{44AB5CA8-B7B7-7C77-00AC-E5B8BB20BE19}"/>
          </ac:cxnSpMkLst>
        </pc:cxnChg>
        <pc:cxnChg chg="mod">
          <ac:chgData name="Daniel Carvalho" userId="5d1cc23a-97af-4f53-959c-f03d38fc032e" providerId="ADAL" clId="{ECD86815-1BA5-407E-A162-8E3FC1C96A23}" dt="2023-04-10T23:00:16.932" v="1424" actId="1035"/>
          <ac:cxnSpMkLst>
            <pc:docMk/>
            <pc:sldMk cId="727078166" sldId="392"/>
            <ac:cxnSpMk id="1093" creationId="{3FA7F912-3256-B171-2127-929D18A5EEA1}"/>
          </ac:cxnSpMkLst>
        </pc:cxnChg>
        <pc:cxnChg chg="del">
          <ac:chgData name="Daniel Carvalho" userId="5d1cc23a-97af-4f53-959c-f03d38fc032e" providerId="ADAL" clId="{ECD86815-1BA5-407E-A162-8E3FC1C96A23}" dt="2023-04-10T22:59:55.322" v="1367" actId="478"/>
          <ac:cxnSpMkLst>
            <pc:docMk/>
            <pc:sldMk cId="727078166" sldId="392"/>
            <ac:cxnSpMk id="1094" creationId="{0211CA25-57F7-C9D5-A095-26FDD3823B04}"/>
          </ac:cxnSpMkLst>
        </pc:cxnChg>
        <pc:cxnChg chg="mod">
          <ac:chgData name="Daniel Carvalho" userId="5d1cc23a-97af-4f53-959c-f03d38fc032e" providerId="ADAL" clId="{ECD86815-1BA5-407E-A162-8E3FC1C96A23}" dt="2023-04-10T23:00:16.932" v="1424" actId="1035"/>
          <ac:cxnSpMkLst>
            <pc:docMk/>
            <pc:sldMk cId="727078166" sldId="392"/>
            <ac:cxnSpMk id="1097" creationId="{B30AB849-3513-096B-F2EA-0A11911CDF7B}"/>
          </ac:cxnSpMkLst>
        </pc:cxnChg>
        <pc:cxnChg chg="mod">
          <ac:chgData name="Daniel Carvalho" userId="5d1cc23a-97af-4f53-959c-f03d38fc032e" providerId="ADAL" clId="{ECD86815-1BA5-407E-A162-8E3FC1C96A23}" dt="2023-04-10T23:00:16.932" v="1424" actId="1035"/>
          <ac:cxnSpMkLst>
            <pc:docMk/>
            <pc:sldMk cId="727078166" sldId="392"/>
            <ac:cxnSpMk id="1100" creationId="{0106294F-5288-8EFA-97A8-170DF8BF2F1E}"/>
          </ac:cxnSpMkLst>
        </pc:cxnChg>
        <pc:cxnChg chg="del">
          <ac:chgData name="Daniel Carvalho" userId="5d1cc23a-97af-4f53-959c-f03d38fc032e" providerId="ADAL" clId="{ECD86815-1BA5-407E-A162-8E3FC1C96A23}" dt="2023-04-10T22:59:55.322" v="1367" actId="478"/>
          <ac:cxnSpMkLst>
            <pc:docMk/>
            <pc:sldMk cId="727078166" sldId="392"/>
            <ac:cxnSpMk id="1106" creationId="{B6A40A57-2970-E297-C619-7D76A8BD7D5E}"/>
          </ac:cxnSpMkLst>
        </pc:cxnChg>
        <pc:cxnChg chg="del">
          <ac:chgData name="Daniel Carvalho" userId="5d1cc23a-97af-4f53-959c-f03d38fc032e" providerId="ADAL" clId="{ECD86815-1BA5-407E-A162-8E3FC1C96A23}" dt="2023-04-10T22:59:55.322" v="1367" actId="478"/>
          <ac:cxnSpMkLst>
            <pc:docMk/>
            <pc:sldMk cId="727078166" sldId="392"/>
            <ac:cxnSpMk id="1109" creationId="{FF22EB17-4E54-3C8D-8986-F5DF0ACD490E}"/>
          </ac:cxnSpMkLst>
        </pc:cxnChg>
      </pc:sldChg>
      <pc:sldChg chg="del">
        <pc:chgData name="Daniel Carvalho" userId="5d1cc23a-97af-4f53-959c-f03d38fc032e" providerId="ADAL" clId="{ECD86815-1BA5-407E-A162-8E3FC1C96A23}" dt="2023-04-10T21:44:26.536" v="42" actId="2696"/>
        <pc:sldMkLst>
          <pc:docMk/>
          <pc:sldMk cId="451473721" sldId="393"/>
        </pc:sldMkLst>
      </pc:sldChg>
      <pc:sldChg chg="del">
        <pc:chgData name="Daniel Carvalho" userId="5d1cc23a-97af-4f53-959c-f03d38fc032e" providerId="ADAL" clId="{ECD86815-1BA5-407E-A162-8E3FC1C96A23}" dt="2023-04-10T21:44:22.267" v="40" actId="2696"/>
        <pc:sldMkLst>
          <pc:docMk/>
          <pc:sldMk cId="1920833235" sldId="394"/>
        </pc:sldMkLst>
      </pc:sldChg>
      <pc:sldChg chg="del">
        <pc:chgData name="Daniel Carvalho" userId="5d1cc23a-97af-4f53-959c-f03d38fc032e" providerId="ADAL" clId="{ECD86815-1BA5-407E-A162-8E3FC1C96A23}" dt="2023-04-10T21:44:24.516" v="41" actId="2696"/>
        <pc:sldMkLst>
          <pc:docMk/>
          <pc:sldMk cId="3136852533" sldId="395"/>
        </pc:sldMkLst>
      </pc:sldChg>
      <pc:sldChg chg="del">
        <pc:chgData name="Daniel Carvalho" userId="5d1cc23a-97af-4f53-959c-f03d38fc032e" providerId="ADAL" clId="{ECD86815-1BA5-407E-A162-8E3FC1C96A23}" dt="2023-04-10T21:44:19.858" v="39" actId="2696"/>
        <pc:sldMkLst>
          <pc:docMk/>
          <pc:sldMk cId="1826739445" sldId="396"/>
        </pc:sldMkLst>
      </pc:sldChg>
      <pc:sldChg chg="del">
        <pc:chgData name="Daniel Carvalho" userId="5d1cc23a-97af-4f53-959c-f03d38fc032e" providerId="ADAL" clId="{ECD86815-1BA5-407E-A162-8E3FC1C96A23}" dt="2023-04-10T21:44:18.064" v="38" actId="2696"/>
        <pc:sldMkLst>
          <pc:docMk/>
          <pc:sldMk cId="4182913043" sldId="397"/>
        </pc:sldMkLst>
      </pc:sldChg>
      <pc:sldChg chg="del">
        <pc:chgData name="Daniel Carvalho" userId="5d1cc23a-97af-4f53-959c-f03d38fc032e" providerId="ADAL" clId="{ECD86815-1BA5-407E-A162-8E3FC1C96A23}" dt="2023-04-10T21:44:16.108" v="37" actId="2696"/>
        <pc:sldMkLst>
          <pc:docMk/>
          <pc:sldMk cId="88251260" sldId="398"/>
        </pc:sldMkLst>
      </pc:sldChg>
      <pc:sldChg chg="del">
        <pc:chgData name="Daniel Carvalho" userId="5d1cc23a-97af-4f53-959c-f03d38fc032e" providerId="ADAL" clId="{ECD86815-1BA5-407E-A162-8E3FC1C96A23}" dt="2023-04-10T21:44:14.153" v="36" actId="2696"/>
        <pc:sldMkLst>
          <pc:docMk/>
          <pc:sldMk cId="3787215425" sldId="399"/>
        </pc:sldMkLst>
      </pc:sldChg>
      <pc:sldChg chg="del">
        <pc:chgData name="Daniel Carvalho" userId="5d1cc23a-97af-4f53-959c-f03d38fc032e" providerId="ADAL" clId="{ECD86815-1BA5-407E-A162-8E3FC1C96A23}" dt="2023-04-10T21:43:28.786" v="31" actId="47"/>
        <pc:sldMkLst>
          <pc:docMk/>
          <pc:sldMk cId="1414327218" sldId="400"/>
        </pc:sldMkLst>
      </pc:sldChg>
      <pc:sldChg chg="del">
        <pc:chgData name="Daniel Carvalho" userId="5d1cc23a-97af-4f53-959c-f03d38fc032e" providerId="ADAL" clId="{ECD86815-1BA5-407E-A162-8E3FC1C96A23}" dt="2023-04-10T21:43:30.552" v="33" actId="47"/>
        <pc:sldMkLst>
          <pc:docMk/>
          <pc:sldMk cId="1382225179" sldId="402"/>
        </pc:sldMkLst>
      </pc:sldChg>
      <pc:sldChg chg="del">
        <pc:chgData name="Daniel Carvalho" userId="5d1cc23a-97af-4f53-959c-f03d38fc032e" providerId="ADAL" clId="{ECD86815-1BA5-407E-A162-8E3FC1C96A23}" dt="2023-04-10T21:43:31.293" v="34" actId="47"/>
        <pc:sldMkLst>
          <pc:docMk/>
          <pc:sldMk cId="2410309811" sldId="403"/>
        </pc:sldMkLst>
      </pc:sldChg>
      <pc:sldChg chg="del">
        <pc:chgData name="Daniel Carvalho" userId="5d1cc23a-97af-4f53-959c-f03d38fc032e" providerId="ADAL" clId="{ECD86815-1BA5-407E-A162-8E3FC1C96A23}" dt="2023-04-10T21:43:32.412" v="35" actId="47"/>
        <pc:sldMkLst>
          <pc:docMk/>
          <pc:sldMk cId="1683225617" sldId="404"/>
        </pc:sldMkLst>
      </pc:sldChg>
      <pc:sldChg chg="modSp mod">
        <pc:chgData name="Daniel Carvalho" userId="5d1cc23a-97af-4f53-959c-f03d38fc032e" providerId="ADAL" clId="{ECD86815-1BA5-407E-A162-8E3FC1C96A23}" dt="2023-04-10T23:22:17.364" v="2135" actId="20577"/>
        <pc:sldMkLst>
          <pc:docMk/>
          <pc:sldMk cId="1417012444" sldId="405"/>
        </pc:sldMkLst>
        <pc:spChg chg="mod">
          <ac:chgData name="Daniel Carvalho" userId="5d1cc23a-97af-4f53-959c-f03d38fc032e" providerId="ADAL" clId="{ECD86815-1BA5-407E-A162-8E3FC1C96A23}" dt="2023-04-10T23:22:17.364" v="2135" actId="20577"/>
          <ac:spMkLst>
            <pc:docMk/>
            <pc:sldMk cId="1417012444" sldId="405"/>
            <ac:spMk id="18" creationId="{3D73CD35-A472-7343-A61A-4051B3A60355}"/>
          </ac:spMkLst>
        </pc:spChg>
      </pc:sldChg>
      <pc:sldChg chg="modSp mod">
        <pc:chgData name="Daniel Carvalho" userId="5d1cc23a-97af-4f53-959c-f03d38fc032e" providerId="ADAL" clId="{ECD86815-1BA5-407E-A162-8E3FC1C96A23}" dt="2023-04-10T23:22:21.198" v="2136" actId="20577"/>
        <pc:sldMkLst>
          <pc:docMk/>
          <pc:sldMk cId="3740909214" sldId="406"/>
        </pc:sldMkLst>
        <pc:spChg chg="mod">
          <ac:chgData name="Daniel Carvalho" userId="5d1cc23a-97af-4f53-959c-f03d38fc032e" providerId="ADAL" clId="{ECD86815-1BA5-407E-A162-8E3FC1C96A23}" dt="2023-04-10T23:22:21.198" v="2136" actId="20577"/>
          <ac:spMkLst>
            <pc:docMk/>
            <pc:sldMk cId="3740909214" sldId="406"/>
            <ac:spMk id="16" creationId="{624D6777-5B16-1D4B-A8C5-56BE51E13DDE}"/>
          </ac:spMkLst>
        </pc:spChg>
      </pc:sldChg>
      <pc:sldChg chg="modSp mod">
        <pc:chgData name="Daniel Carvalho" userId="5d1cc23a-97af-4f53-959c-f03d38fc032e" providerId="ADAL" clId="{ECD86815-1BA5-407E-A162-8E3FC1C96A23}" dt="2023-04-10T23:22:24.329" v="2137" actId="20577"/>
        <pc:sldMkLst>
          <pc:docMk/>
          <pc:sldMk cId="3166149767" sldId="407"/>
        </pc:sldMkLst>
        <pc:spChg chg="mod">
          <ac:chgData name="Daniel Carvalho" userId="5d1cc23a-97af-4f53-959c-f03d38fc032e" providerId="ADAL" clId="{ECD86815-1BA5-407E-A162-8E3FC1C96A23}" dt="2023-04-10T23:22:24.329" v="2137" actId="20577"/>
          <ac:spMkLst>
            <pc:docMk/>
            <pc:sldMk cId="3166149767" sldId="407"/>
            <ac:spMk id="12" creationId="{8B8149C6-B16D-B845-BC3C-B3BE053132EE}"/>
          </ac:spMkLst>
        </pc:spChg>
      </pc:sldChg>
      <pc:sldChg chg="modSp mod">
        <pc:chgData name="Daniel Carvalho" userId="5d1cc23a-97af-4f53-959c-f03d38fc032e" providerId="ADAL" clId="{ECD86815-1BA5-407E-A162-8E3FC1C96A23}" dt="2023-04-10T23:23:08.737" v="2154" actId="20577"/>
        <pc:sldMkLst>
          <pc:docMk/>
          <pc:sldMk cId="487639531" sldId="408"/>
        </pc:sldMkLst>
        <pc:spChg chg="mod">
          <ac:chgData name="Daniel Carvalho" userId="5d1cc23a-97af-4f53-959c-f03d38fc032e" providerId="ADAL" clId="{ECD86815-1BA5-407E-A162-8E3FC1C96A23}" dt="2023-04-10T23:23:08.737" v="2154" actId="20577"/>
          <ac:spMkLst>
            <pc:docMk/>
            <pc:sldMk cId="487639531" sldId="408"/>
            <ac:spMk id="12" creationId="{865BE27F-4695-80D1-6B8D-FEAE4EDFDA12}"/>
          </ac:spMkLst>
        </pc:spChg>
      </pc:sldChg>
      <pc:sldChg chg="modSp mod">
        <pc:chgData name="Daniel Carvalho" userId="5d1cc23a-97af-4f53-959c-f03d38fc032e" providerId="ADAL" clId="{ECD86815-1BA5-407E-A162-8E3FC1C96A23}" dt="2023-04-10T21:45:02.262" v="88" actId="20577"/>
        <pc:sldMkLst>
          <pc:docMk/>
          <pc:sldMk cId="873524944" sldId="409"/>
        </pc:sldMkLst>
        <pc:spChg chg="mod">
          <ac:chgData name="Daniel Carvalho" userId="5d1cc23a-97af-4f53-959c-f03d38fc032e" providerId="ADAL" clId="{ECD86815-1BA5-407E-A162-8E3FC1C96A23}" dt="2023-04-10T21:45:02.262" v="88" actId="20577"/>
          <ac:spMkLst>
            <pc:docMk/>
            <pc:sldMk cId="873524944" sldId="409"/>
            <ac:spMk id="3" creationId="{35466C0B-4E56-F874-5A4A-D3243A8FA634}"/>
          </ac:spMkLst>
        </pc:spChg>
      </pc:sldChg>
      <pc:sldChg chg="modSp add mod">
        <pc:chgData name="Daniel Carvalho" userId="5d1cc23a-97af-4f53-959c-f03d38fc032e" providerId="ADAL" clId="{ECD86815-1BA5-407E-A162-8E3FC1C96A23}" dt="2023-04-10T21:44:56.820" v="84" actId="20577"/>
        <pc:sldMkLst>
          <pc:docMk/>
          <pc:sldMk cId="3311022316" sldId="410"/>
        </pc:sldMkLst>
        <pc:spChg chg="mod">
          <ac:chgData name="Daniel Carvalho" userId="5d1cc23a-97af-4f53-959c-f03d38fc032e" providerId="ADAL" clId="{ECD86815-1BA5-407E-A162-8E3FC1C96A23}" dt="2023-04-10T21:44:56.820" v="84" actId="20577"/>
          <ac:spMkLst>
            <pc:docMk/>
            <pc:sldMk cId="3311022316" sldId="410"/>
            <ac:spMk id="3" creationId="{27BF2CC8-5FB6-0AFA-2F87-035B9623B299}"/>
          </ac:spMkLst>
        </pc:spChg>
      </pc:sldChg>
      <pc:sldChg chg="modSp add mod">
        <pc:chgData name="Daniel Carvalho" userId="5d1cc23a-97af-4f53-959c-f03d38fc032e" providerId="ADAL" clId="{ECD86815-1BA5-407E-A162-8E3FC1C96A23}" dt="2023-04-10T21:45:15.686" v="108" actId="20577"/>
        <pc:sldMkLst>
          <pc:docMk/>
          <pc:sldMk cId="1803119859" sldId="411"/>
        </pc:sldMkLst>
        <pc:spChg chg="mod">
          <ac:chgData name="Daniel Carvalho" userId="5d1cc23a-97af-4f53-959c-f03d38fc032e" providerId="ADAL" clId="{ECD86815-1BA5-407E-A162-8E3FC1C96A23}" dt="2023-04-10T21:45:15.686" v="108" actId="20577"/>
          <ac:spMkLst>
            <pc:docMk/>
            <pc:sldMk cId="1803119859" sldId="411"/>
            <ac:spMk id="3" creationId="{27BF2CC8-5FB6-0AFA-2F87-035B9623B299}"/>
          </ac:spMkLst>
        </pc:spChg>
      </pc:sldChg>
      <pc:sldChg chg="del">
        <pc:chgData name="Daniel Carvalho" userId="5d1cc23a-97af-4f53-959c-f03d38fc032e" providerId="ADAL" clId="{ECD86815-1BA5-407E-A162-8E3FC1C96A23}" dt="2023-04-10T21:43:29.722" v="32" actId="47"/>
        <pc:sldMkLst>
          <pc:docMk/>
          <pc:sldMk cId="34519769" sldId="412"/>
        </pc:sldMkLst>
      </pc:sldChg>
      <pc:sldChg chg="modSp mod">
        <pc:chgData name="Daniel Carvalho" userId="5d1cc23a-97af-4f53-959c-f03d38fc032e" providerId="ADAL" clId="{ECD86815-1BA5-407E-A162-8E3FC1C96A23}" dt="2023-04-10T23:22:26.365" v="2138" actId="20577"/>
        <pc:sldMkLst>
          <pc:docMk/>
          <pc:sldMk cId="1798234380" sldId="412"/>
        </pc:sldMkLst>
        <pc:spChg chg="mod">
          <ac:chgData name="Daniel Carvalho" userId="5d1cc23a-97af-4f53-959c-f03d38fc032e" providerId="ADAL" clId="{ECD86815-1BA5-407E-A162-8E3FC1C96A23}" dt="2023-04-10T23:22:26.365" v="2138" actId="20577"/>
          <ac:spMkLst>
            <pc:docMk/>
            <pc:sldMk cId="1798234380" sldId="412"/>
            <ac:spMk id="3" creationId="{112BD825-6636-6B92-27EE-D899CB863D73}"/>
          </ac:spMkLst>
        </pc:spChg>
      </pc:sldChg>
      <pc:sldChg chg="new del">
        <pc:chgData name="Daniel Carvalho" userId="5d1cc23a-97af-4f53-959c-f03d38fc032e" providerId="ADAL" clId="{ECD86815-1BA5-407E-A162-8E3FC1C96A23}" dt="2023-04-10T22:33:49.613" v="112" actId="2696"/>
        <pc:sldMkLst>
          <pc:docMk/>
          <pc:sldMk cId="2869803655" sldId="413"/>
        </pc:sldMkLst>
      </pc:sldChg>
      <pc:sldChg chg="addSp delSp modSp new mod modClrScheme chgLayout modNotes">
        <pc:chgData name="Daniel Carvalho" userId="5d1cc23a-97af-4f53-959c-f03d38fc032e" providerId="ADAL" clId="{ECD86815-1BA5-407E-A162-8E3FC1C96A23}" dt="2023-04-10T23:22:56.107" v="2145" actId="20577"/>
        <pc:sldMkLst>
          <pc:docMk/>
          <pc:sldMk cId="3674811790" sldId="413"/>
        </pc:sldMkLst>
        <pc:spChg chg="del mod ord">
          <ac:chgData name="Daniel Carvalho" userId="5d1cc23a-97af-4f53-959c-f03d38fc032e" providerId="ADAL" clId="{ECD86815-1BA5-407E-A162-8E3FC1C96A23}" dt="2023-04-10T22:34:04.036" v="114" actId="700"/>
          <ac:spMkLst>
            <pc:docMk/>
            <pc:sldMk cId="3674811790" sldId="413"/>
            <ac:spMk id="2" creationId="{6873FC59-B78B-891F-D2BF-0E3F8F5BF14C}"/>
          </ac:spMkLst>
        </pc:spChg>
        <pc:spChg chg="del">
          <ac:chgData name="Daniel Carvalho" userId="5d1cc23a-97af-4f53-959c-f03d38fc032e" providerId="ADAL" clId="{ECD86815-1BA5-407E-A162-8E3FC1C96A23}" dt="2023-04-10T22:34:04.036" v="114" actId="700"/>
          <ac:spMkLst>
            <pc:docMk/>
            <pc:sldMk cId="3674811790" sldId="413"/>
            <ac:spMk id="3" creationId="{CF41B52F-0D75-16BC-DAB5-0E02ACE58A5B}"/>
          </ac:spMkLst>
        </pc:spChg>
        <pc:spChg chg="add mod ord">
          <ac:chgData name="Daniel Carvalho" userId="5d1cc23a-97af-4f53-959c-f03d38fc032e" providerId="ADAL" clId="{ECD86815-1BA5-407E-A162-8E3FC1C96A23}" dt="2023-04-10T22:53:12.481" v="861" actId="5793"/>
          <ac:spMkLst>
            <pc:docMk/>
            <pc:sldMk cId="3674811790" sldId="413"/>
            <ac:spMk id="4" creationId="{E7161D0B-F7BE-7CC3-E4E0-34199979B96A}"/>
          </ac:spMkLst>
        </pc:spChg>
        <pc:spChg chg="add mod">
          <ac:chgData name="Daniel Carvalho" userId="5d1cc23a-97af-4f53-959c-f03d38fc032e" providerId="ADAL" clId="{ECD86815-1BA5-407E-A162-8E3FC1C96A23}" dt="2023-04-10T22:50:35.516" v="815" actId="207"/>
          <ac:spMkLst>
            <pc:docMk/>
            <pc:sldMk cId="3674811790" sldId="413"/>
            <ac:spMk id="5" creationId="{661D78CC-E5FA-A201-FD0F-2BF21BF22EA4}"/>
          </ac:spMkLst>
        </pc:spChg>
        <pc:spChg chg="add mod">
          <ac:chgData name="Daniel Carvalho" userId="5d1cc23a-97af-4f53-959c-f03d38fc032e" providerId="ADAL" clId="{ECD86815-1BA5-407E-A162-8E3FC1C96A23}" dt="2023-04-10T22:45:03.318" v="430" actId="1076"/>
          <ac:spMkLst>
            <pc:docMk/>
            <pc:sldMk cId="3674811790" sldId="413"/>
            <ac:spMk id="6" creationId="{CF6D95B3-9548-4BE1-E0E7-CAE9F5766436}"/>
          </ac:spMkLst>
        </pc:spChg>
        <pc:spChg chg="add mod">
          <ac:chgData name="Daniel Carvalho" userId="5d1cc23a-97af-4f53-959c-f03d38fc032e" providerId="ADAL" clId="{ECD86815-1BA5-407E-A162-8E3FC1C96A23}" dt="2023-04-10T22:50:39.055" v="816" actId="207"/>
          <ac:spMkLst>
            <pc:docMk/>
            <pc:sldMk cId="3674811790" sldId="413"/>
            <ac:spMk id="7" creationId="{3BEC00EC-8D6A-F01C-9B5F-5D0565A6916D}"/>
          </ac:spMkLst>
        </pc:spChg>
        <pc:spChg chg="add mod">
          <ac:chgData name="Daniel Carvalho" userId="5d1cc23a-97af-4f53-959c-f03d38fc032e" providerId="ADAL" clId="{ECD86815-1BA5-407E-A162-8E3FC1C96A23}" dt="2023-04-10T22:48:14.298" v="615" actId="20577"/>
          <ac:spMkLst>
            <pc:docMk/>
            <pc:sldMk cId="3674811790" sldId="413"/>
            <ac:spMk id="8" creationId="{BA43C50A-581E-E034-BA8C-664353FFBD8E}"/>
          </ac:spMkLst>
        </pc:spChg>
        <pc:spChg chg="add mod">
          <ac:chgData name="Daniel Carvalho" userId="5d1cc23a-97af-4f53-959c-f03d38fc032e" providerId="ADAL" clId="{ECD86815-1BA5-407E-A162-8E3FC1C96A23}" dt="2023-04-10T22:50:15.296" v="814" actId="1076"/>
          <ac:spMkLst>
            <pc:docMk/>
            <pc:sldMk cId="3674811790" sldId="413"/>
            <ac:spMk id="9" creationId="{A843509E-19E9-6117-DE6C-56F3BD5D3880}"/>
          </ac:spMkLst>
        </pc:spChg>
        <pc:spChg chg="add del mod">
          <ac:chgData name="Daniel Carvalho" userId="5d1cc23a-97af-4f53-959c-f03d38fc032e" providerId="ADAL" clId="{ECD86815-1BA5-407E-A162-8E3FC1C96A23}" dt="2023-04-10T22:48:32.370" v="620" actId="478"/>
          <ac:spMkLst>
            <pc:docMk/>
            <pc:sldMk cId="3674811790" sldId="413"/>
            <ac:spMk id="10" creationId="{A22B03F3-2984-5A61-CB45-9E26E1B81EF1}"/>
          </ac:spMkLst>
        </pc:spChg>
        <pc:spChg chg="add mod">
          <ac:chgData name="Daniel Carvalho" userId="5d1cc23a-97af-4f53-959c-f03d38fc032e" providerId="ADAL" clId="{ECD86815-1BA5-407E-A162-8E3FC1C96A23}" dt="2023-04-10T22:57:15.539" v="1307" actId="11530"/>
          <ac:spMkLst>
            <pc:docMk/>
            <pc:sldMk cId="3674811790" sldId="413"/>
            <ac:spMk id="11" creationId="{90522306-17EE-297E-2A3A-7788764D442E}"/>
          </ac:spMkLst>
        </pc:spChg>
        <pc:spChg chg="add mod">
          <ac:chgData name="Daniel Carvalho" userId="5d1cc23a-97af-4f53-959c-f03d38fc032e" providerId="ADAL" clId="{ECD86815-1BA5-407E-A162-8E3FC1C96A23}" dt="2023-04-10T23:22:56.107" v="2145" actId="20577"/>
          <ac:spMkLst>
            <pc:docMk/>
            <pc:sldMk cId="3674811790" sldId="413"/>
            <ac:spMk id="13" creationId="{F75E9DED-6D9A-4421-E346-F11639957578}"/>
          </ac:spMkLst>
        </pc:spChg>
        <pc:cxnChg chg="add mod">
          <ac:chgData name="Daniel Carvalho" userId="5d1cc23a-97af-4f53-959c-f03d38fc032e" providerId="ADAL" clId="{ECD86815-1BA5-407E-A162-8E3FC1C96A23}" dt="2023-04-10T22:51:32.392" v="857" actId="208"/>
          <ac:cxnSpMkLst>
            <pc:docMk/>
            <pc:sldMk cId="3674811790" sldId="413"/>
            <ac:cxnSpMk id="12" creationId="{6031CC77-BB8A-5772-B6E2-67BB54622AE7}"/>
          </ac:cxnSpMkLst>
        </pc:cxnChg>
      </pc:sldChg>
      <pc:sldChg chg="addSp delSp modSp add mod">
        <pc:chgData name="Daniel Carvalho" userId="5d1cc23a-97af-4f53-959c-f03d38fc032e" providerId="ADAL" clId="{ECD86815-1BA5-407E-A162-8E3FC1C96A23}" dt="2023-04-10T23:22:59.521" v="2148" actId="20577"/>
        <pc:sldMkLst>
          <pc:docMk/>
          <pc:sldMk cId="723706477" sldId="414"/>
        </pc:sldMkLst>
        <pc:spChg chg="add mod">
          <ac:chgData name="Daniel Carvalho" userId="5d1cc23a-97af-4f53-959c-f03d38fc032e" providerId="ADAL" clId="{ECD86815-1BA5-407E-A162-8E3FC1C96A23}" dt="2023-04-10T22:58:43.126" v="1366" actId="1036"/>
          <ac:spMkLst>
            <pc:docMk/>
            <pc:sldMk cId="723706477" sldId="414"/>
            <ac:spMk id="2" creationId="{652F9C58-6BEE-DDF5-B5A7-6122ADE00F36}"/>
          </ac:spMkLst>
        </pc:spChg>
        <pc:spChg chg="add mod">
          <ac:chgData name="Daniel Carvalho" userId="5d1cc23a-97af-4f53-959c-f03d38fc032e" providerId="ADAL" clId="{ECD86815-1BA5-407E-A162-8E3FC1C96A23}" dt="2023-04-10T23:22:59.521" v="2148" actId="20577"/>
          <ac:spMkLst>
            <pc:docMk/>
            <pc:sldMk cId="723706477" sldId="414"/>
            <ac:spMk id="3" creationId="{AEFE92F1-3294-D651-67FD-20750969E577}"/>
          </ac:spMkLst>
        </pc:spChg>
        <pc:spChg chg="mod">
          <ac:chgData name="Daniel Carvalho" userId="5d1cc23a-97af-4f53-959c-f03d38fc032e" providerId="ADAL" clId="{ECD86815-1BA5-407E-A162-8E3FC1C96A23}" dt="2023-04-10T22:53:26.079" v="891" actId="14100"/>
          <ac:spMkLst>
            <pc:docMk/>
            <pc:sldMk cId="723706477" sldId="414"/>
            <ac:spMk id="4" creationId="{E7161D0B-F7BE-7CC3-E4E0-34199979B96A}"/>
          </ac:spMkLst>
        </pc:spChg>
        <pc:spChg chg="del">
          <ac:chgData name="Daniel Carvalho" userId="5d1cc23a-97af-4f53-959c-f03d38fc032e" providerId="ADAL" clId="{ECD86815-1BA5-407E-A162-8E3FC1C96A23}" dt="2023-04-10T22:53:35.494" v="892" actId="478"/>
          <ac:spMkLst>
            <pc:docMk/>
            <pc:sldMk cId="723706477" sldId="414"/>
            <ac:spMk id="5" creationId="{661D78CC-E5FA-A201-FD0F-2BF21BF22EA4}"/>
          </ac:spMkLst>
        </pc:spChg>
        <pc:spChg chg="add del mod">
          <ac:chgData name="Daniel Carvalho" userId="5d1cc23a-97af-4f53-959c-f03d38fc032e" providerId="ADAL" clId="{ECD86815-1BA5-407E-A162-8E3FC1C96A23}" dt="2023-04-10T22:58:31.144" v="1342" actId="1036"/>
          <ac:spMkLst>
            <pc:docMk/>
            <pc:sldMk cId="723706477" sldId="414"/>
            <ac:spMk id="6" creationId="{CF6D95B3-9548-4BE1-E0E7-CAE9F5766436}"/>
          </ac:spMkLst>
        </pc:spChg>
        <pc:spChg chg="add del">
          <ac:chgData name="Daniel Carvalho" userId="5d1cc23a-97af-4f53-959c-f03d38fc032e" providerId="ADAL" clId="{ECD86815-1BA5-407E-A162-8E3FC1C96A23}" dt="2023-04-10T22:55:11.600" v="1016" actId="478"/>
          <ac:spMkLst>
            <pc:docMk/>
            <pc:sldMk cId="723706477" sldId="414"/>
            <ac:spMk id="7" creationId="{3BEC00EC-8D6A-F01C-9B5F-5D0565A6916D}"/>
          </ac:spMkLst>
        </pc:spChg>
        <pc:spChg chg="mod">
          <ac:chgData name="Daniel Carvalho" userId="5d1cc23a-97af-4f53-959c-f03d38fc032e" providerId="ADAL" clId="{ECD86815-1BA5-407E-A162-8E3FC1C96A23}" dt="2023-04-10T22:58:31.144" v="1342" actId="1036"/>
          <ac:spMkLst>
            <pc:docMk/>
            <pc:sldMk cId="723706477" sldId="414"/>
            <ac:spMk id="8" creationId="{BA43C50A-581E-E034-BA8C-664353FFBD8E}"/>
          </ac:spMkLst>
        </pc:spChg>
        <pc:spChg chg="mod">
          <ac:chgData name="Daniel Carvalho" userId="5d1cc23a-97af-4f53-959c-f03d38fc032e" providerId="ADAL" clId="{ECD86815-1BA5-407E-A162-8E3FC1C96A23}" dt="2023-04-10T22:58:31.144" v="1342" actId="1036"/>
          <ac:spMkLst>
            <pc:docMk/>
            <pc:sldMk cId="723706477" sldId="414"/>
            <ac:spMk id="9" creationId="{A843509E-19E9-6117-DE6C-56F3BD5D3880}"/>
          </ac:spMkLst>
        </pc:spChg>
        <pc:spChg chg="mod">
          <ac:chgData name="Daniel Carvalho" userId="5d1cc23a-97af-4f53-959c-f03d38fc032e" providerId="ADAL" clId="{ECD86815-1BA5-407E-A162-8E3FC1C96A23}" dt="2023-04-10T22:58:43.126" v="1366" actId="1036"/>
          <ac:spMkLst>
            <pc:docMk/>
            <pc:sldMk cId="723706477" sldId="414"/>
            <ac:spMk id="11" creationId="{90522306-17EE-297E-2A3A-7788764D442E}"/>
          </ac:spMkLst>
        </pc:spChg>
        <pc:cxnChg chg="add del">
          <ac:chgData name="Daniel Carvalho" userId="5d1cc23a-97af-4f53-959c-f03d38fc032e" providerId="ADAL" clId="{ECD86815-1BA5-407E-A162-8E3FC1C96A23}" dt="2023-04-10T22:55:12.795" v="1017" actId="478"/>
          <ac:cxnSpMkLst>
            <pc:docMk/>
            <pc:sldMk cId="723706477" sldId="414"/>
            <ac:cxnSpMk id="12" creationId="{6031CC77-BB8A-5772-B6E2-67BB54622AE7}"/>
          </ac:cxnSpMkLst>
        </pc:cxnChg>
      </pc:sldChg>
      <pc:sldChg chg="addSp delSp modSp add mod">
        <pc:chgData name="Daniel Carvalho" userId="5d1cc23a-97af-4f53-959c-f03d38fc032e" providerId="ADAL" clId="{ECD86815-1BA5-407E-A162-8E3FC1C96A23}" dt="2023-04-10T23:45:10.537" v="2162" actId="20577"/>
        <pc:sldMkLst>
          <pc:docMk/>
          <pc:sldMk cId="795666952" sldId="415"/>
        </pc:sldMkLst>
        <pc:spChg chg="add mod">
          <ac:chgData name="Daniel Carvalho" userId="5d1cc23a-97af-4f53-959c-f03d38fc032e" providerId="ADAL" clId="{ECD86815-1BA5-407E-A162-8E3FC1C96A23}" dt="2023-04-10T23:05:19.532" v="1917" actId="1076"/>
          <ac:spMkLst>
            <pc:docMk/>
            <pc:sldMk cId="795666952" sldId="415"/>
            <ac:spMk id="2" creationId="{69F185D4-9B80-D143-34FA-B713BAEFB17A}"/>
          </ac:spMkLst>
        </pc:spChg>
        <pc:spChg chg="add mod">
          <ac:chgData name="Daniel Carvalho" userId="5d1cc23a-97af-4f53-959c-f03d38fc032e" providerId="ADAL" clId="{ECD86815-1BA5-407E-A162-8E3FC1C96A23}" dt="2023-04-10T23:06:52.594" v="2025" actId="1076"/>
          <ac:spMkLst>
            <pc:docMk/>
            <pc:sldMk cId="795666952" sldId="415"/>
            <ac:spMk id="3" creationId="{349AFCB3-A104-A5E9-521B-49494C7A3C2F}"/>
          </ac:spMkLst>
        </pc:spChg>
        <pc:spChg chg="mod">
          <ac:chgData name="Daniel Carvalho" userId="5d1cc23a-97af-4f53-959c-f03d38fc032e" providerId="ADAL" clId="{ECD86815-1BA5-407E-A162-8E3FC1C96A23}" dt="2023-04-10T23:45:10.537" v="2162" actId="20577"/>
          <ac:spMkLst>
            <pc:docMk/>
            <pc:sldMk cId="795666952" sldId="415"/>
            <ac:spMk id="4" creationId="{E7161D0B-F7BE-7CC3-E4E0-34199979B96A}"/>
          </ac:spMkLst>
        </pc:spChg>
        <pc:spChg chg="mod">
          <ac:chgData name="Daniel Carvalho" userId="5d1cc23a-97af-4f53-959c-f03d38fc032e" providerId="ADAL" clId="{ECD86815-1BA5-407E-A162-8E3FC1C96A23}" dt="2023-04-10T23:02:38.093" v="1528" actId="20577"/>
          <ac:spMkLst>
            <pc:docMk/>
            <pc:sldMk cId="795666952" sldId="415"/>
            <ac:spMk id="5" creationId="{661D78CC-E5FA-A201-FD0F-2BF21BF22EA4}"/>
          </ac:spMkLst>
        </pc:spChg>
        <pc:spChg chg="mod">
          <ac:chgData name="Daniel Carvalho" userId="5d1cc23a-97af-4f53-959c-f03d38fc032e" providerId="ADAL" clId="{ECD86815-1BA5-407E-A162-8E3FC1C96A23}" dt="2023-04-10T23:03:58.496" v="1794" actId="20577"/>
          <ac:spMkLst>
            <pc:docMk/>
            <pc:sldMk cId="795666952" sldId="415"/>
            <ac:spMk id="6" creationId="{CF6D95B3-9548-4BE1-E0E7-CAE9F5766436}"/>
          </ac:spMkLst>
        </pc:spChg>
        <pc:spChg chg="del mod">
          <ac:chgData name="Daniel Carvalho" userId="5d1cc23a-97af-4f53-959c-f03d38fc032e" providerId="ADAL" clId="{ECD86815-1BA5-407E-A162-8E3FC1C96A23}" dt="2023-04-10T23:04:19.793" v="1801" actId="478"/>
          <ac:spMkLst>
            <pc:docMk/>
            <pc:sldMk cId="795666952" sldId="415"/>
            <ac:spMk id="7" creationId="{3BEC00EC-8D6A-F01C-9B5F-5D0565A6916D}"/>
          </ac:spMkLst>
        </pc:spChg>
        <pc:spChg chg="mod">
          <ac:chgData name="Daniel Carvalho" userId="5d1cc23a-97af-4f53-959c-f03d38fc032e" providerId="ADAL" clId="{ECD86815-1BA5-407E-A162-8E3FC1C96A23}" dt="2023-04-10T23:06:57.672" v="2027" actId="1076"/>
          <ac:spMkLst>
            <pc:docMk/>
            <pc:sldMk cId="795666952" sldId="415"/>
            <ac:spMk id="8" creationId="{BA43C50A-581E-E034-BA8C-664353FFBD8E}"/>
          </ac:spMkLst>
        </pc:spChg>
        <pc:spChg chg="mod">
          <ac:chgData name="Daniel Carvalho" userId="5d1cc23a-97af-4f53-959c-f03d38fc032e" providerId="ADAL" clId="{ECD86815-1BA5-407E-A162-8E3FC1C96A23}" dt="2023-04-10T23:06:55.584" v="2026" actId="1076"/>
          <ac:spMkLst>
            <pc:docMk/>
            <pc:sldMk cId="795666952" sldId="415"/>
            <ac:spMk id="9" creationId="{A843509E-19E9-6117-DE6C-56F3BD5D3880}"/>
          </ac:spMkLst>
        </pc:spChg>
        <pc:spChg chg="del">
          <ac:chgData name="Daniel Carvalho" userId="5d1cc23a-97af-4f53-959c-f03d38fc032e" providerId="ADAL" clId="{ECD86815-1BA5-407E-A162-8E3FC1C96A23}" dt="2023-04-10T23:05:12.464" v="1914" actId="478"/>
          <ac:spMkLst>
            <pc:docMk/>
            <pc:sldMk cId="795666952" sldId="415"/>
            <ac:spMk id="11" creationId="{90522306-17EE-297E-2A3A-7788764D442E}"/>
          </ac:spMkLst>
        </pc:spChg>
        <pc:spChg chg="add mod">
          <ac:chgData name="Daniel Carvalho" userId="5d1cc23a-97af-4f53-959c-f03d38fc032e" providerId="ADAL" clId="{ECD86815-1BA5-407E-A162-8E3FC1C96A23}" dt="2023-04-10T23:08:25.382" v="2125" actId="1076"/>
          <ac:spMkLst>
            <pc:docMk/>
            <pc:sldMk cId="795666952" sldId="415"/>
            <ac:spMk id="14" creationId="{1589FCFC-82DC-F2BC-100B-9C330436BBE9}"/>
          </ac:spMkLst>
        </pc:spChg>
        <pc:spChg chg="add mod">
          <ac:chgData name="Daniel Carvalho" userId="5d1cc23a-97af-4f53-959c-f03d38fc032e" providerId="ADAL" clId="{ECD86815-1BA5-407E-A162-8E3FC1C96A23}" dt="2023-04-10T23:23:13.355" v="2157" actId="20577"/>
          <ac:spMkLst>
            <pc:docMk/>
            <pc:sldMk cId="795666952" sldId="415"/>
            <ac:spMk id="15" creationId="{351033F6-C848-C11E-9D64-F9DA42B1C162}"/>
          </ac:spMkLst>
        </pc:spChg>
        <pc:cxnChg chg="add mod">
          <ac:chgData name="Daniel Carvalho" userId="5d1cc23a-97af-4f53-959c-f03d38fc032e" providerId="ADAL" clId="{ECD86815-1BA5-407E-A162-8E3FC1C96A23}" dt="2023-04-10T23:07:39.974" v="2101" actId="1037"/>
          <ac:cxnSpMkLst>
            <pc:docMk/>
            <pc:sldMk cId="795666952" sldId="415"/>
            <ac:cxnSpMk id="10" creationId="{B9882F59-1928-36DA-7F92-26F482F460EA}"/>
          </ac:cxnSpMkLst>
        </pc:cxnChg>
        <pc:cxnChg chg="mod">
          <ac:chgData name="Daniel Carvalho" userId="5d1cc23a-97af-4f53-959c-f03d38fc032e" providerId="ADAL" clId="{ECD86815-1BA5-407E-A162-8E3FC1C96A23}" dt="2023-04-10T23:07:36.042" v="2098" actId="1038"/>
          <ac:cxnSpMkLst>
            <pc:docMk/>
            <pc:sldMk cId="795666952" sldId="415"/>
            <ac:cxnSpMk id="12" creationId="{6031CC77-BB8A-5772-B6E2-67BB54622AE7}"/>
          </ac:cxnSpMkLst>
        </pc:cxnChg>
      </pc:sldChg>
      <pc:sldMasterChg chg="delSldLayout">
        <pc:chgData name="Daniel Carvalho" userId="5d1cc23a-97af-4f53-959c-f03d38fc032e" providerId="ADAL" clId="{ECD86815-1BA5-407E-A162-8E3FC1C96A23}" dt="2023-04-10T21:44:40.741" v="64" actId="2696"/>
        <pc:sldMasterMkLst>
          <pc:docMk/>
          <pc:sldMasterMk cId="0" sldId="2147483676"/>
        </pc:sldMasterMkLst>
        <pc:sldLayoutChg chg="del">
          <pc:chgData name="Daniel Carvalho" userId="5d1cc23a-97af-4f53-959c-f03d38fc032e" providerId="ADAL" clId="{ECD86815-1BA5-407E-A162-8E3FC1C96A23}" dt="2023-04-10T21:44:40.741" v="64" actId="2696"/>
          <pc:sldLayoutMkLst>
            <pc:docMk/>
            <pc:sldMasterMk cId="0" sldId="2147483676"/>
            <pc:sldLayoutMk cId="0" sldId="2147483673"/>
          </pc:sldLayoutMkLst>
        </pc:sldLayoutChg>
        <pc:sldLayoutChg chg="del">
          <pc:chgData name="Daniel Carvalho" userId="5d1cc23a-97af-4f53-959c-f03d38fc032e" providerId="ADAL" clId="{ECD86815-1BA5-407E-A162-8E3FC1C96A23}" dt="2023-04-10T21:44:22.267" v="40" actId="2696"/>
          <pc:sldLayoutMkLst>
            <pc:docMk/>
            <pc:sldMasterMk cId="0" sldId="2147483676"/>
            <pc:sldLayoutMk cId="1970835309" sldId="2147483678"/>
          </pc:sldLayoutMkLst>
        </pc:sldLayoutChg>
      </pc:sldMasterChg>
    </pc:docChg>
  </pc:docChgLst>
  <pc:docChgLst>
    <pc:chgData name="Daniel Carvalho" userId="5d1cc23a-97af-4f53-959c-f03d38fc032e" providerId="ADAL" clId="{F96B0D19-2142-48D1-8544-0C776082A780}"/>
    <pc:docChg chg="undo redo custSel addSld delSld modSld sldOrd modMainMaster">
      <pc:chgData name="Daniel Carvalho" userId="5d1cc23a-97af-4f53-959c-f03d38fc032e" providerId="ADAL" clId="{F96B0D19-2142-48D1-8544-0C776082A780}" dt="2023-02-27T20:03:41.698" v="4396" actId="478"/>
      <pc:docMkLst>
        <pc:docMk/>
      </pc:docMkLst>
      <pc:sldChg chg="delSp modSp mod modTransition addCm delCm modCm">
        <pc:chgData name="Daniel Carvalho" userId="5d1cc23a-97af-4f53-959c-f03d38fc032e" providerId="ADAL" clId="{F96B0D19-2142-48D1-8544-0C776082A780}" dt="2023-02-27T20:00:38.814" v="4360"/>
        <pc:sldMkLst>
          <pc:docMk/>
          <pc:sldMk cId="0" sldId="256"/>
        </pc:sldMkLst>
        <pc:spChg chg="del mod">
          <ac:chgData name="Daniel Carvalho" userId="5d1cc23a-97af-4f53-959c-f03d38fc032e" providerId="ADAL" clId="{F96B0D19-2142-48D1-8544-0C776082A780}" dt="2023-02-27T15:50:08.950" v="3071" actId="478"/>
          <ac:spMkLst>
            <pc:docMk/>
            <pc:sldMk cId="0" sldId="256"/>
            <ac:spMk id="2" creationId="{03233FD9-7604-C6C1-BAC0-94AB1D033B22}"/>
          </ac:spMkLst>
        </pc:spChg>
        <pc:spChg chg="mod">
          <ac:chgData name="Daniel Carvalho" userId="5d1cc23a-97af-4f53-959c-f03d38fc032e" providerId="ADAL" clId="{F96B0D19-2142-48D1-8544-0C776082A780}" dt="2023-02-27T16:26:01.203" v="3175" actId="404"/>
          <ac:spMkLst>
            <pc:docMk/>
            <pc:sldMk cId="0" sldId="256"/>
            <ac:spMk id="279" creationId="{00000000-0000-0000-0000-000000000000}"/>
          </ac:spMkLst>
        </pc:spChg>
        <pc:spChg chg="mod">
          <ac:chgData name="Daniel Carvalho" userId="5d1cc23a-97af-4f53-959c-f03d38fc032e" providerId="ADAL" clId="{F96B0D19-2142-48D1-8544-0C776082A780}" dt="2023-02-25T16:01:19.193" v="171" actId="20577"/>
          <ac:spMkLst>
            <pc:docMk/>
            <pc:sldMk cId="0" sldId="256"/>
            <ac:spMk id="280" creationId="{00000000-0000-0000-0000-000000000000}"/>
          </ac:spMkLst>
        </pc:spChg>
        <pc:picChg chg="mod">
          <ac:chgData name="Daniel Carvalho" userId="5d1cc23a-97af-4f53-959c-f03d38fc032e" providerId="ADAL" clId="{F96B0D19-2142-48D1-8544-0C776082A780}" dt="2023-02-27T15:48:09.390" v="3066" actId="1076"/>
          <ac:picMkLst>
            <pc:docMk/>
            <pc:sldMk cId="0" sldId="256"/>
            <ac:picMk id="3" creationId="{D514A13B-6E11-A91B-B7BA-25F317E993AA}"/>
          </ac:picMkLst>
        </pc:picChg>
      </pc:sldChg>
      <pc:sldChg chg="addSp delSp modSp del mod">
        <pc:chgData name="Daniel Carvalho" userId="5d1cc23a-97af-4f53-959c-f03d38fc032e" providerId="ADAL" clId="{F96B0D19-2142-48D1-8544-0C776082A780}" dt="2023-02-25T16:55:14.299" v="1983" actId="478"/>
        <pc:sldMkLst>
          <pc:docMk/>
          <pc:sldMk cId="0" sldId="271"/>
        </pc:sldMkLst>
        <pc:spChg chg="add del mod">
          <ac:chgData name="Daniel Carvalho" userId="5d1cc23a-97af-4f53-959c-f03d38fc032e" providerId="ADAL" clId="{F96B0D19-2142-48D1-8544-0C776082A780}" dt="2023-02-25T16:16:04.899" v="425" actId="478"/>
          <ac:spMkLst>
            <pc:docMk/>
            <pc:sldMk cId="0" sldId="271"/>
            <ac:spMk id="4" creationId="{D034178F-6015-EFB8-730C-B49F2A3BFCE3}"/>
          </ac:spMkLst>
        </pc:spChg>
        <pc:spChg chg="add del mod">
          <ac:chgData name="Daniel Carvalho" userId="5d1cc23a-97af-4f53-959c-f03d38fc032e" providerId="ADAL" clId="{F96B0D19-2142-48D1-8544-0C776082A780}" dt="2023-02-25T16:16:09.019" v="428" actId="478"/>
          <ac:spMkLst>
            <pc:docMk/>
            <pc:sldMk cId="0" sldId="271"/>
            <ac:spMk id="6" creationId="{CBD4204F-51FC-AA1B-A2E0-BC223E84657D}"/>
          </ac:spMkLst>
        </pc:spChg>
        <pc:spChg chg="add del mod">
          <ac:chgData name="Daniel Carvalho" userId="5d1cc23a-97af-4f53-959c-f03d38fc032e" providerId="ADAL" clId="{F96B0D19-2142-48D1-8544-0C776082A780}" dt="2023-02-25T16:55:14.299" v="1983" actId="478"/>
          <ac:spMkLst>
            <pc:docMk/>
            <pc:sldMk cId="0" sldId="271"/>
            <ac:spMk id="8" creationId="{131F325C-E537-1A65-7FA8-44BC1AE65EC8}"/>
          </ac:spMkLst>
        </pc:spChg>
        <pc:spChg chg="add mod">
          <ac:chgData name="Daniel Carvalho" userId="5d1cc23a-97af-4f53-959c-f03d38fc032e" providerId="ADAL" clId="{F96B0D19-2142-48D1-8544-0C776082A780}" dt="2023-02-25T16:55:13.054" v="1982" actId="478"/>
          <ac:spMkLst>
            <pc:docMk/>
            <pc:sldMk cId="0" sldId="271"/>
            <ac:spMk id="10" creationId="{574743BD-354C-AF7E-8E32-968E15D43B5C}"/>
          </ac:spMkLst>
        </pc:spChg>
        <pc:spChg chg="del">
          <ac:chgData name="Daniel Carvalho" userId="5d1cc23a-97af-4f53-959c-f03d38fc032e" providerId="ADAL" clId="{F96B0D19-2142-48D1-8544-0C776082A780}" dt="2023-02-25T16:16:06.575" v="426" actId="478"/>
          <ac:spMkLst>
            <pc:docMk/>
            <pc:sldMk cId="0" sldId="271"/>
            <ac:spMk id="406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6:16:13.124" v="431" actId="478"/>
          <ac:spMkLst>
            <pc:docMk/>
            <pc:sldMk cId="0" sldId="271"/>
            <ac:spMk id="408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6:55:13.054" v="1982" actId="478"/>
          <ac:spMkLst>
            <pc:docMk/>
            <pc:sldMk cId="0" sldId="271"/>
            <ac:spMk id="410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6:16:01.962" v="423" actId="478"/>
          <ac:spMkLst>
            <pc:docMk/>
            <pc:sldMk cId="0" sldId="271"/>
            <ac:spMk id="412" creationId="{00000000-0000-0000-0000-000000000000}"/>
          </ac:spMkLst>
        </pc:spChg>
        <pc:spChg chg="mod">
          <ac:chgData name="Daniel Carvalho" userId="5d1cc23a-97af-4f53-959c-f03d38fc032e" providerId="ADAL" clId="{F96B0D19-2142-48D1-8544-0C776082A780}" dt="2023-02-25T16:16:16.377" v="443" actId="20577"/>
          <ac:spMkLst>
            <pc:docMk/>
            <pc:sldMk cId="0" sldId="271"/>
            <ac:spMk id="413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6:16:08.035" v="427" actId="478"/>
          <ac:spMkLst>
            <pc:docMk/>
            <pc:sldMk cId="0" sldId="271"/>
            <ac:spMk id="414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6:16:11.555" v="430" actId="478"/>
          <ac:spMkLst>
            <pc:docMk/>
            <pc:sldMk cId="0" sldId="271"/>
            <ac:spMk id="415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6:16:09.949" v="429" actId="478"/>
          <ac:spMkLst>
            <pc:docMk/>
            <pc:sldMk cId="0" sldId="271"/>
            <ac:spMk id="416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6:16:02.794" v="424" actId="478"/>
          <ac:spMkLst>
            <pc:docMk/>
            <pc:sldMk cId="0" sldId="271"/>
            <ac:spMk id="417" creationId="{00000000-0000-0000-0000-000000000000}"/>
          </ac:spMkLst>
        </pc:spChg>
      </pc:sldChg>
      <pc:sldChg chg="del">
        <pc:chgData name="Daniel Carvalho" userId="5d1cc23a-97af-4f53-959c-f03d38fc032e" providerId="ADAL" clId="{F96B0D19-2142-48D1-8544-0C776082A780}" dt="2023-02-25T15:55:21.342" v="18" actId="2696"/>
        <pc:sldMkLst>
          <pc:docMk/>
          <pc:sldMk cId="0" sldId="279"/>
        </pc:sldMkLst>
      </pc:sldChg>
      <pc:sldChg chg="delSp modSp mod">
        <pc:chgData name="Daniel Carvalho" userId="5d1cc23a-97af-4f53-959c-f03d38fc032e" providerId="ADAL" clId="{F96B0D19-2142-48D1-8544-0C776082A780}" dt="2023-02-27T16:32:43.036" v="3185" actId="1076"/>
        <pc:sldMkLst>
          <pc:docMk/>
          <pc:sldMk cId="2920368372" sldId="348"/>
        </pc:sldMkLst>
        <pc:spChg chg="del">
          <ac:chgData name="Daniel Carvalho" userId="5d1cc23a-97af-4f53-959c-f03d38fc032e" providerId="ADAL" clId="{F96B0D19-2142-48D1-8544-0C776082A780}" dt="2023-02-25T15:54:56.744" v="12" actId="478"/>
          <ac:spMkLst>
            <pc:docMk/>
            <pc:sldMk cId="2920368372" sldId="348"/>
            <ac:spMk id="2" creationId="{054F2E23-49F7-F105-E92F-6FEE5F1BAD2F}"/>
          </ac:spMkLst>
        </pc:spChg>
        <pc:spChg chg="del">
          <ac:chgData name="Daniel Carvalho" userId="5d1cc23a-97af-4f53-959c-f03d38fc032e" providerId="ADAL" clId="{F96B0D19-2142-48D1-8544-0C776082A780}" dt="2023-02-25T15:54:56.168" v="11" actId="478"/>
          <ac:spMkLst>
            <pc:docMk/>
            <pc:sldMk cId="2920368372" sldId="348"/>
            <ac:spMk id="3" creationId="{95CD7FF9-B170-3699-F8D0-418B34C0D387}"/>
          </ac:spMkLst>
        </pc:spChg>
        <pc:spChg chg="del">
          <ac:chgData name="Daniel Carvalho" userId="5d1cc23a-97af-4f53-959c-f03d38fc032e" providerId="ADAL" clId="{F96B0D19-2142-48D1-8544-0C776082A780}" dt="2023-02-25T15:54:55.568" v="10" actId="478"/>
          <ac:spMkLst>
            <pc:docMk/>
            <pc:sldMk cId="2920368372" sldId="348"/>
            <ac:spMk id="4" creationId="{DDD3E484-44C2-DDC5-2B76-51E86846B696}"/>
          </ac:spMkLst>
        </pc:spChg>
        <pc:spChg chg="mod">
          <ac:chgData name="Daniel Carvalho" userId="5d1cc23a-97af-4f53-959c-f03d38fc032e" providerId="ADAL" clId="{F96B0D19-2142-48D1-8544-0C776082A780}" dt="2023-02-27T16:32:01.647" v="3177" actId="1076"/>
          <ac:spMkLst>
            <pc:docMk/>
            <pc:sldMk cId="2920368372" sldId="348"/>
            <ac:spMk id="8" creationId="{30F061FE-DA41-F422-D098-07583E9AE127}"/>
          </ac:spMkLst>
        </pc:spChg>
        <pc:spChg chg="mod">
          <ac:chgData name="Daniel Carvalho" userId="5d1cc23a-97af-4f53-959c-f03d38fc032e" providerId="ADAL" clId="{F96B0D19-2142-48D1-8544-0C776082A780}" dt="2023-02-27T16:32:43.036" v="3185" actId="1076"/>
          <ac:spMkLst>
            <pc:docMk/>
            <pc:sldMk cId="2920368372" sldId="348"/>
            <ac:spMk id="10" creationId="{F65C68EF-EC66-6672-FB13-13C86204E315}"/>
          </ac:spMkLst>
        </pc:spChg>
        <pc:spChg chg="del mod">
          <ac:chgData name="Daniel Carvalho" userId="5d1cc23a-97af-4f53-959c-f03d38fc032e" providerId="ADAL" clId="{F96B0D19-2142-48D1-8544-0C776082A780}" dt="2023-02-25T15:55:02.287" v="17" actId="478"/>
          <ac:spMkLst>
            <pc:docMk/>
            <pc:sldMk cId="2920368372" sldId="348"/>
            <ac:spMk id="20" creationId="{B5CCDDA3-BACC-B1F7-F96B-2421BD5CFAC9}"/>
          </ac:spMkLst>
        </pc:spChg>
        <pc:spChg chg="del">
          <ac:chgData name="Daniel Carvalho" userId="5d1cc23a-97af-4f53-959c-f03d38fc032e" providerId="ADAL" clId="{F96B0D19-2142-48D1-8544-0C776082A780}" dt="2023-02-25T15:54:53.660" v="8" actId="478"/>
          <ac:spMkLst>
            <pc:docMk/>
            <pc:sldMk cId="2920368372" sldId="348"/>
            <ac:spMk id="21" creationId="{2F8B80A0-9C71-5728-F857-B74D82500EEF}"/>
          </ac:spMkLst>
        </pc:spChg>
        <pc:spChg chg="del">
          <ac:chgData name="Daniel Carvalho" userId="5d1cc23a-97af-4f53-959c-f03d38fc032e" providerId="ADAL" clId="{F96B0D19-2142-48D1-8544-0C776082A780}" dt="2023-02-25T15:54:53.660" v="8" actId="478"/>
          <ac:spMkLst>
            <pc:docMk/>
            <pc:sldMk cId="2920368372" sldId="348"/>
            <ac:spMk id="22" creationId="{71655F6F-35E7-080E-B04C-8BB9F0D099A7}"/>
          </ac:spMkLst>
        </pc:spChg>
        <pc:spChg chg="del">
          <ac:chgData name="Daniel Carvalho" userId="5d1cc23a-97af-4f53-959c-f03d38fc032e" providerId="ADAL" clId="{F96B0D19-2142-48D1-8544-0C776082A780}" dt="2023-02-25T15:54:53.660" v="8" actId="478"/>
          <ac:spMkLst>
            <pc:docMk/>
            <pc:sldMk cId="2920368372" sldId="348"/>
            <ac:spMk id="23" creationId="{7B90465A-4081-2D75-A5F5-E914893267D9}"/>
          </ac:spMkLst>
        </pc:spChg>
        <pc:spChg chg="mod">
          <ac:chgData name="Daniel Carvalho" userId="5d1cc23a-97af-4f53-959c-f03d38fc032e" providerId="ADAL" clId="{F96B0D19-2142-48D1-8544-0C776082A780}" dt="2023-02-25T15:54:49.523" v="7" actId="20577"/>
          <ac:spMkLst>
            <pc:docMk/>
            <pc:sldMk cId="2920368372" sldId="348"/>
            <ac:spMk id="1030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5:55:01.054" v="16" actId="478"/>
          <ac:spMkLst>
            <pc:docMk/>
            <pc:sldMk cId="2920368372" sldId="348"/>
            <ac:spMk id="1032" creationId="{00000000-0000-0000-0000-000000000000}"/>
          </ac:spMkLst>
        </pc:spChg>
        <pc:spChg chg="del mod">
          <ac:chgData name="Daniel Carvalho" userId="5d1cc23a-97af-4f53-959c-f03d38fc032e" providerId="ADAL" clId="{F96B0D19-2142-48D1-8544-0C776082A780}" dt="2023-02-25T15:55:00.358" v="15" actId="478"/>
          <ac:spMkLst>
            <pc:docMk/>
            <pc:sldMk cId="2920368372" sldId="348"/>
            <ac:spMk id="1033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5:54:53.660" v="8" actId="478"/>
          <ac:spMkLst>
            <pc:docMk/>
            <pc:sldMk cId="2920368372" sldId="348"/>
            <ac:spMk id="1034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5:54:53.660" v="8" actId="478"/>
          <ac:spMkLst>
            <pc:docMk/>
            <pc:sldMk cId="2920368372" sldId="348"/>
            <ac:spMk id="1035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5:54:53.660" v="8" actId="478"/>
          <ac:spMkLst>
            <pc:docMk/>
            <pc:sldMk cId="2920368372" sldId="348"/>
            <ac:spMk id="1036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5:54:53.660" v="8" actId="478"/>
          <ac:spMkLst>
            <pc:docMk/>
            <pc:sldMk cId="2920368372" sldId="348"/>
            <ac:spMk id="1037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5:54:53.660" v="8" actId="478"/>
          <ac:spMkLst>
            <pc:docMk/>
            <pc:sldMk cId="2920368372" sldId="348"/>
            <ac:spMk id="1038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5:54:53.660" v="8" actId="478"/>
          <ac:spMkLst>
            <pc:docMk/>
            <pc:sldMk cId="2920368372" sldId="348"/>
            <ac:spMk id="1039" creationId="{00000000-0000-0000-0000-000000000000}"/>
          </ac:spMkLst>
        </pc:spChg>
        <pc:grpChg chg="del">
          <ac:chgData name="Daniel Carvalho" userId="5d1cc23a-97af-4f53-959c-f03d38fc032e" providerId="ADAL" clId="{F96B0D19-2142-48D1-8544-0C776082A780}" dt="2023-02-25T15:54:54.618" v="9" actId="478"/>
          <ac:grpSpMkLst>
            <pc:docMk/>
            <pc:sldMk cId="2920368372" sldId="348"/>
            <ac:grpSpMk id="5" creationId="{036114C2-92BB-4F6F-AAA0-FC58C03A61A6}"/>
          </ac:grpSpMkLst>
        </pc:grpChg>
        <pc:picChg chg="mod">
          <ac:chgData name="Daniel Carvalho" userId="5d1cc23a-97af-4f53-959c-f03d38fc032e" providerId="ADAL" clId="{F96B0D19-2142-48D1-8544-0C776082A780}" dt="2023-02-27T16:31:58.307" v="3176" actId="1076"/>
          <ac:picMkLst>
            <pc:docMk/>
            <pc:sldMk cId="2920368372" sldId="348"/>
            <ac:picMk id="4" creationId="{03BC6B6C-74CE-C747-E345-A17E176D2889}"/>
          </ac:picMkLst>
        </pc:picChg>
        <pc:picChg chg="mod">
          <ac:chgData name="Daniel Carvalho" userId="5d1cc23a-97af-4f53-959c-f03d38fc032e" providerId="ADAL" clId="{F96B0D19-2142-48D1-8544-0C776082A780}" dt="2023-02-27T16:32:40.123" v="3184" actId="1076"/>
          <ac:picMkLst>
            <pc:docMk/>
            <pc:sldMk cId="2920368372" sldId="348"/>
            <ac:picMk id="5" creationId="{345C0727-459D-A1D3-8F1F-D87F44EB9581}"/>
          </ac:picMkLst>
        </pc:picChg>
      </pc:sldChg>
      <pc:sldChg chg="del">
        <pc:chgData name="Daniel Carvalho" userId="5d1cc23a-97af-4f53-959c-f03d38fc032e" providerId="ADAL" clId="{F96B0D19-2142-48D1-8544-0C776082A780}" dt="2023-02-25T15:55:21.342" v="18" actId="2696"/>
        <pc:sldMkLst>
          <pc:docMk/>
          <pc:sldMk cId="1574594201" sldId="351"/>
        </pc:sldMkLst>
      </pc:sldChg>
      <pc:sldChg chg="del">
        <pc:chgData name="Daniel Carvalho" userId="5d1cc23a-97af-4f53-959c-f03d38fc032e" providerId="ADAL" clId="{F96B0D19-2142-48D1-8544-0C776082A780}" dt="2023-02-25T15:55:21.342" v="18" actId="2696"/>
        <pc:sldMkLst>
          <pc:docMk/>
          <pc:sldMk cId="740918873" sldId="352"/>
        </pc:sldMkLst>
      </pc:sldChg>
      <pc:sldChg chg="del">
        <pc:chgData name="Daniel Carvalho" userId="5d1cc23a-97af-4f53-959c-f03d38fc032e" providerId="ADAL" clId="{F96B0D19-2142-48D1-8544-0C776082A780}" dt="2023-02-25T15:55:21.342" v="18" actId="2696"/>
        <pc:sldMkLst>
          <pc:docMk/>
          <pc:sldMk cId="1576506477" sldId="354"/>
        </pc:sldMkLst>
      </pc:sldChg>
      <pc:sldChg chg="del">
        <pc:chgData name="Daniel Carvalho" userId="5d1cc23a-97af-4f53-959c-f03d38fc032e" providerId="ADAL" clId="{F96B0D19-2142-48D1-8544-0C776082A780}" dt="2023-02-25T15:55:21.342" v="18" actId="2696"/>
        <pc:sldMkLst>
          <pc:docMk/>
          <pc:sldMk cId="1278407344" sldId="355"/>
        </pc:sldMkLst>
      </pc:sldChg>
      <pc:sldChg chg="del">
        <pc:chgData name="Daniel Carvalho" userId="5d1cc23a-97af-4f53-959c-f03d38fc032e" providerId="ADAL" clId="{F96B0D19-2142-48D1-8544-0C776082A780}" dt="2023-02-25T15:55:21.342" v="18" actId="2696"/>
        <pc:sldMkLst>
          <pc:docMk/>
          <pc:sldMk cId="3351593213" sldId="356"/>
        </pc:sldMkLst>
      </pc:sldChg>
      <pc:sldChg chg="delSp modSp add del mod ord">
        <pc:chgData name="Daniel Carvalho" userId="5d1cc23a-97af-4f53-959c-f03d38fc032e" providerId="ADAL" clId="{F96B0D19-2142-48D1-8544-0C776082A780}" dt="2023-02-27T20:00:38.814" v="4360"/>
        <pc:sldMkLst>
          <pc:docMk/>
          <pc:sldMk cId="3406945662" sldId="357"/>
        </pc:sldMkLst>
        <pc:spChg chg="mod">
          <ac:chgData name="Daniel Carvalho" userId="5d1cc23a-97af-4f53-959c-f03d38fc032e" providerId="ADAL" clId="{F96B0D19-2142-48D1-8544-0C776082A780}" dt="2023-02-27T15:52:24.500" v="3085" actId="1076"/>
          <ac:spMkLst>
            <pc:docMk/>
            <pc:sldMk cId="3406945662" sldId="357"/>
            <ac:spMk id="4" creationId="{3A9D285D-AFF7-61D9-1425-7BB27C0C85C4}"/>
          </ac:spMkLst>
        </pc:spChg>
        <pc:spChg chg="mod">
          <ac:chgData name="Daniel Carvalho" userId="5d1cc23a-97af-4f53-959c-f03d38fc032e" providerId="ADAL" clId="{F96B0D19-2142-48D1-8544-0C776082A780}" dt="2023-02-27T15:52:26.435" v="3086" actId="1076"/>
          <ac:spMkLst>
            <pc:docMk/>
            <pc:sldMk cId="3406945662" sldId="357"/>
            <ac:spMk id="5" creationId="{82EAA632-A675-64D5-0F81-1A5B7EE775D1}"/>
          </ac:spMkLst>
        </pc:spChg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3406945662" sldId="357"/>
            <ac:spMk id="740" creationId="{00000000-0000-0000-0000-000000000000}"/>
          </ac:spMkLst>
        </pc:spChg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3406945662" sldId="357"/>
            <ac:spMk id="755" creationId="{00000000-0000-0000-0000-000000000000}"/>
          </ac:spMkLst>
        </pc:spChg>
        <pc:picChg chg="del">
          <ac:chgData name="Daniel Carvalho" userId="5d1cc23a-97af-4f53-959c-f03d38fc032e" providerId="ADAL" clId="{F96B0D19-2142-48D1-8544-0C776082A780}" dt="2023-02-25T17:11:46.844" v="2587" actId="478"/>
          <ac:picMkLst>
            <pc:docMk/>
            <pc:sldMk cId="3406945662" sldId="357"/>
            <ac:picMk id="11" creationId="{FD4BB7A4-6C56-C6D1-0F50-79B76AD8FA63}"/>
          </ac:picMkLst>
        </pc:picChg>
        <pc:picChg chg="del">
          <ac:chgData name="Daniel Carvalho" userId="5d1cc23a-97af-4f53-959c-f03d38fc032e" providerId="ADAL" clId="{F96B0D19-2142-48D1-8544-0C776082A780}" dt="2023-02-25T17:11:48.199" v="2588" actId="478"/>
          <ac:picMkLst>
            <pc:docMk/>
            <pc:sldMk cId="3406945662" sldId="357"/>
            <ac:picMk id="15" creationId="{03D982D7-0D8E-E2BC-1490-73EFE49175DD}"/>
          </ac:picMkLst>
        </pc:picChg>
      </pc:sldChg>
      <pc:sldChg chg="addSp delSp modSp del mod ord">
        <pc:chgData name="Daniel Carvalho" userId="5d1cc23a-97af-4f53-959c-f03d38fc032e" providerId="ADAL" clId="{F96B0D19-2142-48D1-8544-0C776082A780}" dt="2023-02-27T20:00:38.814" v="4360"/>
        <pc:sldMkLst>
          <pc:docMk/>
          <pc:sldMk cId="9205848" sldId="358"/>
        </pc:sldMkLst>
        <pc:spChg chg="add del mod">
          <ac:chgData name="Daniel Carvalho" userId="5d1cc23a-97af-4f53-959c-f03d38fc032e" providerId="ADAL" clId="{F96B0D19-2142-48D1-8544-0C776082A780}" dt="2023-02-25T17:10:04.996" v="2534" actId="478"/>
          <ac:spMkLst>
            <pc:docMk/>
            <pc:sldMk cId="9205848" sldId="358"/>
            <ac:spMk id="4" creationId="{F61207E4-A775-4CF8-A049-77F4D1A6B3AA}"/>
          </ac:spMkLst>
        </pc:spChg>
        <pc:spChg chg="add del mod">
          <ac:chgData name="Daniel Carvalho" userId="5d1cc23a-97af-4f53-959c-f03d38fc032e" providerId="ADAL" clId="{F96B0D19-2142-48D1-8544-0C776082A780}" dt="2023-02-25T17:10:05.683" v="2535" actId="478"/>
          <ac:spMkLst>
            <pc:docMk/>
            <pc:sldMk cId="9205848" sldId="358"/>
            <ac:spMk id="8" creationId="{0084B331-B003-27D8-C83C-22340C0324C2}"/>
          </ac:spMkLst>
        </pc:spChg>
        <pc:spChg chg="add del mod">
          <ac:chgData name="Daniel Carvalho" userId="5d1cc23a-97af-4f53-959c-f03d38fc032e" providerId="ADAL" clId="{F96B0D19-2142-48D1-8544-0C776082A780}" dt="2023-02-25T17:10:02.890" v="2533" actId="478"/>
          <ac:spMkLst>
            <pc:docMk/>
            <pc:sldMk cId="9205848" sldId="358"/>
            <ac:spMk id="12" creationId="{B5C20226-46F0-2CCD-8753-F4C7F002D594}"/>
          </ac:spMkLst>
        </pc:spChg>
        <pc:spChg chg="add del mod">
          <ac:chgData name="Daniel Carvalho" userId="5d1cc23a-97af-4f53-959c-f03d38fc032e" providerId="ADAL" clId="{F96B0D19-2142-48D1-8544-0C776082A780}" dt="2023-02-25T17:10:02.890" v="2533" actId="478"/>
          <ac:spMkLst>
            <pc:docMk/>
            <pc:sldMk cId="9205848" sldId="358"/>
            <ac:spMk id="15" creationId="{C9D89ECF-C22B-7D7B-6910-8F29C8A6567A}"/>
          </ac:spMkLst>
        </pc:spChg>
        <pc:spChg chg="add del mod">
          <ac:chgData name="Daniel Carvalho" userId="5d1cc23a-97af-4f53-959c-f03d38fc032e" providerId="ADAL" clId="{F96B0D19-2142-48D1-8544-0C776082A780}" dt="2023-02-25T17:10:02.890" v="2533" actId="478"/>
          <ac:spMkLst>
            <pc:docMk/>
            <pc:sldMk cId="9205848" sldId="358"/>
            <ac:spMk id="17" creationId="{0C7732EA-8150-85FA-3170-3D253FCA9A86}"/>
          </ac:spMkLst>
        </pc:spChg>
        <pc:spChg chg="add del mod">
          <ac:chgData name="Daniel Carvalho" userId="5d1cc23a-97af-4f53-959c-f03d38fc032e" providerId="ADAL" clId="{F96B0D19-2142-48D1-8544-0C776082A780}" dt="2023-02-25T17:10:09.061" v="2537" actId="478"/>
          <ac:spMkLst>
            <pc:docMk/>
            <pc:sldMk cId="9205848" sldId="358"/>
            <ac:spMk id="19" creationId="{B6C8EB15-EC54-A8C4-724D-F92E7CA52A63}"/>
          </ac:spMkLst>
        </pc:spChg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9205848" sldId="358"/>
            <ac:spMk id="959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7:10:01.315" v="2532" actId="478"/>
          <ac:spMkLst>
            <pc:docMk/>
            <pc:sldMk cId="9205848" sldId="358"/>
            <ac:spMk id="960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7:10:07.583" v="2536" actId="478"/>
          <ac:spMkLst>
            <pc:docMk/>
            <pc:sldMk cId="9205848" sldId="358"/>
            <ac:spMk id="961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7:10:01.315" v="2532" actId="478"/>
          <ac:spMkLst>
            <pc:docMk/>
            <pc:sldMk cId="9205848" sldId="358"/>
            <ac:spMk id="962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7:10:01.315" v="2532" actId="478"/>
          <ac:spMkLst>
            <pc:docMk/>
            <pc:sldMk cId="9205848" sldId="358"/>
            <ac:spMk id="963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7:10:01.315" v="2532" actId="478"/>
          <ac:spMkLst>
            <pc:docMk/>
            <pc:sldMk cId="9205848" sldId="358"/>
            <ac:spMk id="964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7:10:01.315" v="2532" actId="478"/>
          <ac:spMkLst>
            <pc:docMk/>
            <pc:sldMk cId="9205848" sldId="358"/>
            <ac:spMk id="965" creationId="{00000000-0000-0000-0000-000000000000}"/>
          </ac:spMkLst>
        </pc:spChg>
        <pc:picChg chg="del">
          <ac:chgData name="Daniel Carvalho" userId="5d1cc23a-97af-4f53-959c-f03d38fc032e" providerId="ADAL" clId="{F96B0D19-2142-48D1-8544-0C776082A780}" dt="2023-02-25T17:10:01.315" v="2532" actId="478"/>
          <ac:picMkLst>
            <pc:docMk/>
            <pc:sldMk cId="9205848" sldId="358"/>
            <ac:picMk id="3" creationId="{B5E5EFC3-6231-29CF-8FF2-94124CBEA704}"/>
          </ac:picMkLst>
        </pc:picChg>
        <pc:picChg chg="del">
          <ac:chgData name="Daniel Carvalho" userId="5d1cc23a-97af-4f53-959c-f03d38fc032e" providerId="ADAL" clId="{F96B0D19-2142-48D1-8544-0C776082A780}" dt="2023-02-25T17:10:01.315" v="2532" actId="478"/>
          <ac:picMkLst>
            <pc:docMk/>
            <pc:sldMk cId="9205848" sldId="358"/>
            <ac:picMk id="5" creationId="{108247DA-2ADF-ED78-60CD-BA6305CAE4A7}"/>
          </ac:picMkLst>
        </pc:picChg>
        <pc:picChg chg="del mod">
          <ac:chgData name="Daniel Carvalho" userId="5d1cc23a-97af-4f53-959c-f03d38fc032e" providerId="ADAL" clId="{F96B0D19-2142-48D1-8544-0C776082A780}" dt="2023-02-25T17:10:10.657" v="2539" actId="478"/>
          <ac:picMkLst>
            <pc:docMk/>
            <pc:sldMk cId="9205848" sldId="358"/>
            <ac:picMk id="7" creationId="{BB1BA26F-5CEB-5B84-1EE1-EC719DC0CCFB}"/>
          </ac:picMkLst>
        </pc:picChg>
        <pc:picChg chg="del">
          <ac:chgData name="Daniel Carvalho" userId="5d1cc23a-97af-4f53-959c-f03d38fc032e" providerId="ADAL" clId="{F96B0D19-2142-48D1-8544-0C776082A780}" dt="2023-02-25T17:10:01.315" v="2532" actId="478"/>
          <ac:picMkLst>
            <pc:docMk/>
            <pc:sldMk cId="9205848" sldId="358"/>
            <ac:picMk id="9" creationId="{E8AE054A-4600-52F3-7ACA-95B7DD09C2F1}"/>
          </ac:picMkLst>
        </pc:picChg>
        <pc:picChg chg="del">
          <ac:chgData name="Daniel Carvalho" userId="5d1cc23a-97af-4f53-959c-f03d38fc032e" providerId="ADAL" clId="{F96B0D19-2142-48D1-8544-0C776082A780}" dt="2023-02-25T17:10:11.344" v="2540" actId="478"/>
          <ac:picMkLst>
            <pc:docMk/>
            <pc:sldMk cId="9205848" sldId="358"/>
            <ac:picMk id="11" creationId="{264807FA-3A0B-3BB9-9E7A-AEC42CCDBE8B}"/>
          </ac:picMkLst>
        </pc:picChg>
        <pc:picChg chg="del">
          <ac:chgData name="Daniel Carvalho" userId="5d1cc23a-97af-4f53-959c-f03d38fc032e" providerId="ADAL" clId="{F96B0D19-2142-48D1-8544-0C776082A780}" dt="2023-02-25T17:10:01.315" v="2532" actId="478"/>
          <ac:picMkLst>
            <pc:docMk/>
            <pc:sldMk cId="9205848" sldId="358"/>
            <ac:picMk id="13" creationId="{B66F76EB-9558-A416-4612-B3CFEE79EE58}"/>
          </ac:picMkLst>
        </pc:picChg>
      </pc:sldChg>
      <pc:sldChg chg="addSp delSp modSp del mod">
        <pc:chgData name="Daniel Carvalho" userId="5d1cc23a-97af-4f53-959c-f03d38fc032e" providerId="ADAL" clId="{F96B0D19-2142-48D1-8544-0C776082A780}" dt="2023-02-27T20:00:38.814" v="4360"/>
        <pc:sldMkLst>
          <pc:docMk/>
          <pc:sldMk cId="492233014" sldId="359"/>
        </pc:sldMkLst>
        <pc:spChg chg="del mod topLvl">
          <ac:chgData name="Daniel Carvalho" userId="5d1cc23a-97af-4f53-959c-f03d38fc032e" providerId="ADAL" clId="{F96B0D19-2142-48D1-8544-0C776082A780}" dt="2023-02-25T16:33:02.271" v="984" actId="478"/>
          <ac:spMkLst>
            <pc:docMk/>
            <pc:sldMk cId="492233014" sldId="359"/>
            <ac:spMk id="6" creationId="{349F71BF-2BC9-09B3-DB4B-283B62441B97}"/>
          </ac:spMkLst>
        </pc:spChg>
        <pc:spChg chg="del mod topLvl">
          <ac:chgData name="Daniel Carvalho" userId="5d1cc23a-97af-4f53-959c-f03d38fc032e" providerId="ADAL" clId="{F96B0D19-2142-48D1-8544-0C776082A780}" dt="2023-02-25T16:26:40.120" v="688" actId="478"/>
          <ac:spMkLst>
            <pc:docMk/>
            <pc:sldMk cId="492233014" sldId="359"/>
            <ac:spMk id="9" creationId="{29478F05-1FC0-AD11-1F05-DDF60A53E04C}"/>
          </ac:spMkLst>
        </pc:spChg>
        <pc:spChg chg="add mod">
          <ac:chgData name="Daniel Carvalho" userId="5d1cc23a-97af-4f53-959c-f03d38fc032e" providerId="ADAL" clId="{F96B0D19-2142-48D1-8544-0C776082A780}" dt="2023-02-25T16:17:49.853" v="512" actId="571"/>
          <ac:spMkLst>
            <pc:docMk/>
            <pc:sldMk cId="492233014" sldId="359"/>
            <ac:spMk id="21" creationId="{D99AAB11-D0F7-1F11-C0F5-92F064ED9976}"/>
          </ac:spMkLst>
        </pc:spChg>
        <pc:spChg chg="add mod">
          <ac:chgData name="Daniel Carvalho" userId="5d1cc23a-97af-4f53-959c-f03d38fc032e" providerId="ADAL" clId="{F96B0D19-2142-48D1-8544-0C776082A780}" dt="2023-02-25T16:17:49.853" v="512" actId="571"/>
          <ac:spMkLst>
            <pc:docMk/>
            <pc:sldMk cId="492233014" sldId="359"/>
            <ac:spMk id="22" creationId="{C7850F9C-BCE1-8988-921D-3496353D3635}"/>
          </ac:spMkLst>
        </pc:spChg>
        <pc:spChg chg="del mod topLvl">
          <ac:chgData name="Daniel Carvalho" userId="5d1cc23a-97af-4f53-959c-f03d38fc032e" providerId="ADAL" clId="{F96B0D19-2142-48D1-8544-0C776082A780}" dt="2023-02-25T16:33:01.334" v="981" actId="478"/>
          <ac:spMkLst>
            <pc:docMk/>
            <pc:sldMk cId="492233014" sldId="359"/>
            <ac:spMk id="23" creationId="{CC846C89-B51C-3641-2EED-893CA2BE7321}"/>
          </ac:spMkLst>
        </pc:spChg>
        <pc:spChg chg="del mod topLvl">
          <ac:chgData name="Daniel Carvalho" userId="5d1cc23a-97af-4f53-959c-f03d38fc032e" providerId="ADAL" clId="{F96B0D19-2142-48D1-8544-0C776082A780}" dt="2023-02-25T16:33:01.699" v="982" actId="478"/>
          <ac:spMkLst>
            <pc:docMk/>
            <pc:sldMk cId="492233014" sldId="359"/>
            <ac:spMk id="24" creationId="{B9E911F1-F408-AE26-41D3-20FF51626A44}"/>
          </ac:spMkLst>
        </pc:spChg>
        <pc:spChg chg="del">
          <ac:chgData name="Daniel Carvalho" userId="5d1cc23a-97af-4f53-959c-f03d38fc032e" providerId="ADAL" clId="{F96B0D19-2142-48D1-8544-0C776082A780}" dt="2023-02-25T16:17:20.111" v="506" actId="478"/>
          <ac:spMkLst>
            <pc:docMk/>
            <pc:sldMk cId="492233014" sldId="359"/>
            <ac:spMk id="29" creationId="{5733E417-2AE0-081F-31CE-4EE44DAE409B}"/>
          </ac:spMkLst>
        </pc:spChg>
        <pc:spChg chg="del">
          <ac:chgData name="Daniel Carvalho" userId="5d1cc23a-97af-4f53-959c-f03d38fc032e" providerId="ADAL" clId="{F96B0D19-2142-48D1-8544-0C776082A780}" dt="2023-02-25T16:17:19.104" v="505" actId="478"/>
          <ac:spMkLst>
            <pc:docMk/>
            <pc:sldMk cId="492233014" sldId="359"/>
            <ac:spMk id="31" creationId="{DFE015D1-F3C9-02C2-8164-F5C258F149CD}"/>
          </ac:spMkLst>
        </pc:spChg>
        <pc:spChg chg="del">
          <ac:chgData name="Daniel Carvalho" userId="5d1cc23a-97af-4f53-959c-f03d38fc032e" providerId="ADAL" clId="{F96B0D19-2142-48D1-8544-0C776082A780}" dt="2023-02-25T16:17:18.101" v="504" actId="478"/>
          <ac:spMkLst>
            <pc:docMk/>
            <pc:sldMk cId="492233014" sldId="359"/>
            <ac:spMk id="33" creationId="{F748E498-1A4B-31EA-2B39-20E33BE9B03B}"/>
          </ac:spMkLst>
        </pc:spChg>
        <pc:spChg chg="del">
          <ac:chgData name="Daniel Carvalho" userId="5d1cc23a-97af-4f53-959c-f03d38fc032e" providerId="ADAL" clId="{F96B0D19-2142-48D1-8544-0C776082A780}" dt="2023-02-25T16:17:17.154" v="503" actId="478"/>
          <ac:spMkLst>
            <pc:docMk/>
            <pc:sldMk cId="492233014" sldId="359"/>
            <ac:spMk id="35" creationId="{528FC22A-55C5-5E4B-FA48-B81411A8BA40}"/>
          </ac:spMkLst>
        </pc:spChg>
        <pc:spChg chg="add mod">
          <ac:chgData name="Daniel Carvalho" userId="5d1cc23a-97af-4f53-959c-f03d38fc032e" providerId="ADAL" clId="{F96B0D19-2142-48D1-8544-0C776082A780}" dt="2023-02-25T16:17:49.853" v="512" actId="571"/>
          <ac:spMkLst>
            <pc:docMk/>
            <pc:sldMk cId="492233014" sldId="359"/>
            <ac:spMk id="36" creationId="{E1E6C873-A283-94BF-0E32-E27518D12922}"/>
          </ac:spMkLst>
        </pc:spChg>
        <pc:spChg chg="add mod">
          <ac:chgData name="Daniel Carvalho" userId="5d1cc23a-97af-4f53-959c-f03d38fc032e" providerId="ADAL" clId="{F96B0D19-2142-48D1-8544-0C776082A780}" dt="2023-02-25T16:17:49.853" v="512" actId="571"/>
          <ac:spMkLst>
            <pc:docMk/>
            <pc:sldMk cId="492233014" sldId="359"/>
            <ac:spMk id="37" creationId="{63BAD10F-5B9E-21EE-B63C-3786442A89C8}"/>
          </ac:spMkLst>
        </pc:spChg>
        <pc:spChg chg="add mod">
          <ac:chgData name="Daniel Carvalho" userId="5d1cc23a-97af-4f53-959c-f03d38fc032e" providerId="ADAL" clId="{F96B0D19-2142-48D1-8544-0C776082A780}" dt="2023-02-25T16:17:49.853" v="512" actId="571"/>
          <ac:spMkLst>
            <pc:docMk/>
            <pc:sldMk cId="492233014" sldId="359"/>
            <ac:spMk id="38" creationId="{A7E24458-8CFD-7EE9-213D-C82D805B68AE}"/>
          </ac:spMkLst>
        </pc:spChg>
        <pc:spChg chg="add mod">
          <ac:chgData name="Daniel Carvalho" userId="5d1cc23a-97af-4f53-959c-f03d38fc032e" providerId="ADAL" clId="{F96B0D19-2142-48D1-8544-0C776082A780}" dt="2023-02-25T16:35:03.813" v="1038" actId="403"/>
          <ac:spMkLst>
            <pc:docMk/>
            <pc:sldMk cId="492233014" sldId="359"/>
            <ac:spMk id="39" creationId="{718E87E3-0421-064F-D9FA-DF1B4A522C6C}"/>
          </ac:spMkLst>
        </pc:spChg>
        <pc:spChg chg="add mod">
          <ac:chgData name="Daniel Carvalho" userId="5d1cc23a-97af-4f53-959c-f03d38fc032e" providerId="ADAL" clId="{F96B0D19-2142-48D1-8544-0C776082A780}" dt="2023-02-25T16:35:49.026" v="1050" actId="1076"/>
          <ac:spMkLst>
            <pc:docMk/>
            <pc:sldMk cId="492233014" sldId="359"/>
            <ac:spMk id="42" creationId="{596AA3B4-C3E5-AE6E-6C3C-B7048F817265}"/>
          </ac:spMkLst>
        </pc:spChg>
        <pc:spChg chg="add del mod">
          <ac:chgData name="Daniel Carvalho" userId="5d1cc23a-97af-4f53-959c-f03d38fc032e" providerId="ADAL" clId="{F96B0D19-2142-48D1-8544-0C776082A780}" dt="2023-02-25T16:27:35.481" v="732" actId="478"/>
          <ac:spMkLst>
            <pc:docMk/>
            <pc:sldMk cId="492233014" sldId="359"/>
            <ac:spMk id="43" creationId="{C9526DFF-82EB-8F95-9FCB-6DAE9E43D5C6}"/>
          </ac:spMkLst>
        </pc:spChg>
        <pc:spChg chg="add del mod">
          <ac:chgData name="Daniel Carvalho" userId="5d1cc23a-97af-4f53-959c-f03d38fc032e" providerId="ADAL" clId="{F96B0D19-2142-48D1-8544-0C776082A780}" dt="2023-02-25T16:27:36.137" v="733" actId="478"/>
          <ac:spMkLst>
            <pc:docMk/>
            <pc:sldMk cId="492233014" sldId="359"/>
            <ac:spMk id="44" creationId="{5F6A8FB9-DB46-0F6F-02AD-C91779E351BE}"/>
          </ac:spMkLst>
        </pc:spChg>
        <pc:spChg chg="add del mod">
          <ac:chgData name="Daniel Carvalho" userId="5d1cc23a-97af-4f53-959c-f03d38fc032e" providerId="ADAL" clId="{F96B0D19-2142-48D1-8544-0C776082A780}" dt="2023-02-25T16:27:10.328" v="706" actId="478"/>
          <ac:spMkLst>
            <pc:docMk/>
            <pc:sldMk cId="492233014" sldId="359"/>
            <ac:spMk id="45" creationId="{487229C5-E762-520A-4669-2CE87503C1DC}"/>
          </ac:spMkLst>
        </pc:spChg>
        <pc:spChg chg="add mod">
          <ac:chgData name="Daniel Carvalho" userId="5d1cc23a-97af-4f53-959c-f03d38fc032e" providerId="ADAL" clId="{F96B0D19-2142-48D1-8544-0C776082A780}" dt="2023-02-25T16:38:42.124" v="1107" actId="14100"/>
          <ac:spMkLst>
            <pc:docMk/>
            <pc:sldMk cId="492233014" sldId="359"/>
            <ac:spMk id="46" creationId="{C159E387-DF09-EB1B-68CA-B173B024A4D6}"/>
          </ac:spMkLst>
        </pc:spChg>
        <pc:spChg chg="add mod">
          <ac:chgData name="Daniel Carvalho" userId="5d1cc23a-97af-4f53-959c-f03d38fc032e" providerId="ADAL" clId="{F96B0D19-2142-48D1-8544-0C776082A780}" dt="2023-02-25T16:38:38.923" v="1106" actId="14100"/>
          <ac:spMkLst>
            <pc:docMk/>
            <pc:sldMk cId="492233014" sldId="359"/>
            <ac:spMk id="47" creationId="{310BD731-E8D1-D035-609C-A15586B9097F}"/>
          </ac:spMkLst>
        </pc:spChg>
        <pc:spChg chg="add del mod">
          <ac:chgData name="Daniel Carvalho" userId="5d1cc23a-97af-4f53-959c-f03d38fc032e" providerId="ADAL" clId="{F96B0D19-2142-48D1-8544-0C776082A780}" dt="2023-02-25T16:27:42.898" v="738" actId="478"/>
          <ac:spMkLst>
            <pc:docMk/>
            <pc:sldMk cId="492233014" sldId="359"/>
            <ac:spMk id="48" creationId="{229D4A85-46BD-EDFB-5DF0-D2B3C447B497}"/>
          </ac:spMkLst>
        </pc:spChg>
        <pc:spChg chg="add mod">
          <ac:chgData name="Daniel Carvalho" userId="5d1cc23a-97af-4f53-959c-f03d38fc032e" providerId="ADAL" clId="{F96B0D19-2142-48D1-8544-0C776082A780}" dt="2023-02-25T16:33:57.385" v="1017" actId="1076"/>
          <ac:spMkLst>
            <pc:docMk/>
            <pc:sldMk cId="492233014" sldId="359"/>
            <ac:spMk id="49" creationId="{786A0699-C3D7-2C02-69B1-DE2963D4AE5B}"/>
          </ac:spMkLst>
        </pc:spChg>
        <pc:spChg chg="add mod">
          <ac:chgData name="Daniel Carvalho" userId="5d1cc23a-97af-4f53-959c-f03d38fc032e" providerId="ADAL" clId="{F96B0D19-2142-48D1-8544-0C776082A780}" dt="2023-02-25T16:34:34.193" v="1031" actId="1076"/>
          <ac:spMkLst>
            <pc:docMk/>
            <pc:sldMk cId="492233014" sldId="359"/>
            <ac:spMk id="50" creationId="{470DD479-A55B-E97E-C3F8-28558743F92D}"/>
          </ac:spMkLst>
        </pc:spChg>
        <pc:spChg chg="add mod">
          <ac:chgData name="Daniel Carvalho" userId="5d1cc23a-97af-4f53-959c-f03d38fc032e" providerId="ADAL" clId="{F96B0D19-2142-48D1-8544-0C776082A780}" dt="2023-02-25T16:35:26.749" v="1044" actId="1076"/>
          <ac:spMkLst>
            <pc:docMk/>
            <pc:sldMk cId="492233014" sldId="359"/>
            <ac:spMk id="52" creationId="{8C68C5AC-B316-C0F7-E7B8-69A514458CA4}"/>
          </ac:spMkLst>
        </pc:spChg>
        <pc:spChg chg="add mod">
          <ac:chgData name="Daniel Carvalho" userId="5d1cc23a-97af-4f53-959c-f03d38fc032e" providerId="ADAL" clId="{F96B0D19-2142-48D1-8544-0C776082A780}" dt="2023-02-25T16:33:13.159" v="987" actId="1076"/>
          <ac:spMkLst>
            <pc:docMk/>
            <pc:sldMk cId="492233014" sldId="359"/>
            <ac:spMk id="54" creationId="{BBF5830F-98B9-C84F-CBC8-29648C7A616F}"/>
          </ac:spMkLst>
        </pc:spChg>
        <pc:spChg chg="add mod">
          <ac:chgData name="Daniel Carvalho" userId="5d1cc23a-97af-4f53-959c-f03d38fc032e" providerId="ADAL" clId="{F96B0D19-2142-48D1-8544-0C776082A780}" dt="2023-02-25T16:36:03.747" v="1058" actId="1035"/>
          <ac:spMkLst>
            <pc:docMk/>
            <pc:sldMk cId="492233014" sldId="359"/>
            <ac:spMk id="55" creationId="{965C6818-34A7-2D2C-0E23-3AB8D04CB642}"/>
          </ac:spMkLst>
        </pc:spChg>
        <pc:spChg chg="add mod">
          <ac:chgData name="Daniel Carvalho" userId="5d1cc23a-97af-4f53-959c-f03d38fc032e" providerId="ADAL" clId="{F96B0D19-2142-48D1-8544-0C776082A780}" dt="2023-02-25T16:35:59.880" v="1052" actId="1076"/>
          <ac:spMkLst>
            <pc:docMk/>
            <pc:sldMk cId="492233014" sldId="359"/>
            <ac:spMk id="57" creationId="{6A56BA6B-8C27-F65E-43C4-2B367A3C0128}"/>
          </ac:spMkLst>
        </pc:spChg>
        <pc:spChg chg="add del mod">
          <ac:chgData name="Daniel Carvalho" userId="5d1cc23a-97af-4f53-959c-f03d38fc032e" providerId="ADAL" clId="{F96B0D19-2142-48D1-8544-0C776082A780}" dt="2023-02-25T16:36:53.831" v="1067" actId="478"/>
          <ac:spMkLst>
            <pc:docMk/>
            <pc:sldMk cId="492233014" sldId="359"/>
            <ac:spMk id="62" creationId="{34DBF61D-652D-686C-7518-4C6F2B83D6C8}"/>
          </ac:spMkLst>
        </pc:spChg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492233014" sldId="359"/>
            <ac:spMk id="1088" creationId="{00000000-0000-0000-0000-000000000000}"/>
          </ac:spMkLst>
        </pc:spChg>
        <pc:spChg chg="mod">
          <ac:chgData name="Daniel Carvalho" userId="5d1cc23a-97af-4f53-959c-f03d38fc032e" providerId="ADAL" clId="{F96B0D19-2142-48D1-8544-0C776082A780}" dt="2023-02-25T16:38:24.912" v="1100" actId="14100"/>
          <ac:spMkLst>
            <pc:docMk/>
            <pc:sldMk cId="492233014" sldId="359"/>
            <ac:spMk id="1089" creationId="{00000000-0000-0000-0000-000000000000}"/>
          </ac:spMkLst>
        </pc:spChg>
        <pc:spChg chg="del mod topLvl">
          <ac:chgData name="Daniel Carvalho" userId="5d1cc23a-97af-4f53-959c-f03d38fc032e" providerId="ADAL" clId="{F96B0D19-2142-48D1-8544-0C776082A780}" dt="2023-02-25T16:28:38.099" v="769" actId="478"/>
          <ac:spMkLst>
            <pc:docMk/>
            <pc:sldMk cId="492233014" sldId="359"/>
            <ac:spMk id="1091" creationId="{00000000-0000-0000-0000-000000000000}"/>
          </ac:spMkLst>
        </pc:spChg>
        <pc:spChg chg="add mod">
          <ac:chgData name="Daniel Carvalho" userId="5d1cc23a-97af-4f53-959c-f03d38fc032e" providerId="ADAL" clId="{F96B0D19-2142-48D1-8544-0C776082A780}" dt="2023-02-27T16:20:35.045" v="3155" actId="20577"/>
          <ac:spMkLst>
            <pc:docMk/>
            <pc:sldMk cId="492233014" sldId="359"/>
            <ac:spMk id="1095" creationId="{8F55B1D1-56C2-64F3-AD90-712995866108}"/>
          </ac:spMkLst>
        </pc:spChg>
        <pc:spChg chg="del">
          <ac:chgData name="Daniel Carvalho" userId="5d1cc23a-97af-4f53-959c-f03d38fc032e" providerId="ADAL" clId="{F96B0D19-2142-48D1-8544-0C776082A780}" dt="2023-02-25T16:17:07.616" v="497" actId="478"/>
          <ac:spMkLst>
            <pc:docMk/>
            <pc:sldMk cId="492233014" sldId="359"/>
            <ac:spMk id="1098" creationId="{00000000-0000-0000-0000-000000000000}"/>
          </ac:spMkLst>
        </pc:spChg>
        <pc:spChg chg="add mod">
          <ac:chgData name="Daniel Carvalho" userId="5d1cc23a-97af-4f53-959c-f03d38fc032e" providerId="ADAL" clId="{F96B0D19-2142-48D1-8544-0C776082A780}" dt="2023-02-25T16:49:07.421" v="1952" actId="1076"/>
          <ac:spMkLst>
            <pc:docMk/>
            <pc:sldMk cId="492233014" sldId="359"/>
            <ac:spMk id="1099" creationId="{B929E9A3-252D-1E5E-9C90-EE5DDD5FEDD1}"/>
          </ac:spMkLst>
        </pc:spChg>
        <pc:spChg chg="add mod">
          <ac:chgData name="Daniel Carvalho" userId="5d1cc23a-97af-4f53-959c-f03d38fc032e" providerId="ADAL" clId="{F96B0D19-2142-48D1-8544-0C776082A780}" dt="2023-02-25T16:46:14.936" v="1714" actId="1038"/>
          <ac:spMkLst>
            <pc:docMk/>
            <pc:sldMk cId="492233014" sldId="359"/>
            <ac:spMk id="1101" creationId="{6DE6CBE9-1379-ECCC-1CB5-D1B57A1F794A}"/>
          </ac:spMkLst>
        </pc:spChg>
        <pc:spChg chg="add mod">
          <ac:chgData name="Daniel Carvalho" userId="5d1cc23a-97af-4f53-959c-f03d38fc032e" providerId="ADAL" clId="{F96B0D19-2142-48D1-8544-0C776082A780}" dt="2023-02-25T16:45:08.772" v="1671" actId="1076"/>
          <ac:spMkLst>
            <pc:docMk/>
            <pc:sldMk cId="492233014" sldId="359"/>
            <ac:spMk id="1102" creationId="{C9DDDB76-A1BA-8BA0-5F76-A0182D4C5007}"/>
          </ac:spMkLst>
        </pc:spChg>
        <pc:spChg chg="add mod">
          <ac:chgData name="Daniel Carvalho" userId="5d1cc23a-97af-4f53-959c-f03d38fc032e" providerId="ADAL" clId="{F96B0D19-2142-48D1-8544-0C776082A780}" dt="2023-02-25T16:49:16.540" v="1955" actId="1076"/>
          <ac:spMkLst>
            <pc:docMk/>
            <pc:sldMk cId="492233014" sldId="359"/>
            <ac:spMk id="1103" creationId="{6BE7DDFB-4FE7-A8ED-91F9-1732D11FF804}"/>
          </ac:spMkLst>
        </pc:spChg>
        <pc:spChg chg="add del mod">
          <ac:chgData name="Daniel Carvalho" userId="5d1cc23a-97af-4f53-959c-f03d38fc032e" providerId="ADAL" clId="{F96B0D19-2142-48D1-8544-0C776082A780}" dt="2023-02-25T16:45:17.264" v="1673" actId="478"/>
          <ac:spMkLst>
            <pc:docMk/>
            <pc:sldMk cId="492233014" sldId="359"/>
            <ac:spMk id="1105" creationId="{7670A6C1-E636-DA05-EE27-AD41AAD8B57D}"/>
          </ac:spMkLst>
        </pc:spChg>
        <pc:spChg chg="add mod">
          <ac:chgData name="Daniel Carvalho" userId="5d1cc23a-97af-4f53-959c-f03d38fc032e" providerId="ADAL" clId="{F96B0D19-2142-48D1-8544-0C776082A780}" dt="2023-02-25T17:57:58.632" v="2850" actId="1076"/>
          <ac:spMkLst>
            <pc:docMk/>
            <pc:sldMk cId="492233014" sldId="359"/>
            <ac:spMk id="1107" creationId="{23EA534B-3E7D-F2CE-50F2-0CFC6E7F872D}"/>
          </ac:spMkLst>
        </pc:spChg>
        <pc:spChg chg="add mod">
          <ac:chgData name="Daniel Carvalho" userId="5d1cc23a-97af-4f53-959c-f03d38fc032e" providerId="ADAL" clId="{F96B0D19-2142-48D1-8544-0C776082A780}" dt="2023-02-25T17:57:58.794" v="2851" actId="1076"/>
          <ac:spMkLst>
            <pc:docMk/>
            <pc:sldMk cId="492233014" sldId="359"/>
            <ac:spMk id="1108" creationId="{C360AB94-BAF8-A469-7651-4A9913C5B2E3}"/>
          </ac:spMkLst>
        </pc:spChg>
        <pc:spChg chg="add mod">
          <ac:chgData name="Daniel Carvalho" userId="5d1cc23a-97af-4f53-959c-f03d38fc032e" providerId="ADAL" clId="{F96B0D19-2142-48D1-8544-0C776082A780}" dt="2023-02-25T16:49:21.605" v="1958" actId="1076"/>
          <ac:spMkLst>
            <pc:docMk/>
            <pc:sldMk cId="492233014" sldId="359"/>
            <ac:spMk id="1110" creationId="{6BC54913-4778-77C8-0AC6-74D3386BE1D6}"/>
          </ac:spMkLst>
        </pc:spChg>
        <pc:spChg chg="add mod">
          <ac:chgData name="Daniel Carvalho" userId="5d1cc23a-97af-4f53-959c-f03d38fc032e" providerId="ADAL" clId="{F96B0D19-2142-48D1-8544-0C776082A780}" dt="2023-02-25T16:49:46.215" v="1963" actId="1076"/>
          <ac:spMkLst>
            <pc:docMk/>
            <pc:sldMk cId="492233014" sldId="359"/>
            <ac:spMk id="1111" creationId="{CEB30666-BCF6-C796-5E2D-B83C0ADB2A0C}"/>
          </ac:spMkLst>
        </pc:spChg>
        <pc:grpChg chg="del">
          <ac:chgData name="Daniel Carvalho" userId="5d1cc23a-97af-4f53-959c-f03d38fc032e" providerId="ADAL" clId="{F96B0D19-2142-48D1-8544-0C776082A780}" dt="2023-02-25T16:17:09.393" v="498" actId="478"/>
          <ac:grpSpMkLst>
            <pc:docMk/>
            <pc:sldMk cId="492233014" sldId="359"/>
            <ac:grpSpMk id="18" creationId="{55573DE6-CB48-3CE5-055F-41D1F66246B6}"/>
          </ac:grpSpMkLst>
        </pc:grpChg>
        <pc:grpChg chg="del">
          <ac:chgData name="Daniel Carvalho" userId="5d1cc23a-97af-4f53-959c-f03d38fc032e" providerId="ADAL" clId="{F96B0D19-2142-48D1-8544-0C776082A780}" dt="2023-02-25T16:17:11.190" v="499" actId="478"/>
          <ac:grpSpMkLst>
            <pc:docMk/>
            <pc:sldMk cId="492233014" sldId="359"/>
            <ac:grpSpMk id="19" creationId="{018C5ED2-02B0-549F-0DC7-077D065C874A}"/>
          </ac:grpSpMkLst>
        </pc:grpChg>
        <pc:grpChg chg="del">
          <ac:chgData name="Daniel Carvalho" userId="5d1cc23a-97af-4f53-959c-f03d38fc032e" providerId="ADAL" clId="{F96B0D19-2142-48D1-8544-0C776082A780}" dt="2023-02-25T16:17:12.919" v="500" actId="478"/>
          <ac:grpSpMkLst>
            <pc:docMk/>
            <pc:sldMk cId="492233014" sldId="359"/>
            <ac:grpSpMk id="25" creationId="{7AEED5B0-66C8-A3CE-A71E-D3ED1C99ACFE}"/>
          </ac:grpSpMkLst>
        </pc:grpChg>
        <pc:grpChg chg="del">
          <ac:chgData name="Daniel Carvalho" userId="5d1cc23a-97af-4f53-959c-f03d38fc032e" providerId="ADAL" clId="{F96B0D19-2142-48D1-8544-0C776082A780}" dt="2023-02-25T16:17:14.407" v="501" actId="478"/>
          <ac:grpSpMkLst>
            <pc:docMk/>
            <pc:sldMk cId="492233014" sldId="359"/>
            <ac:grpSpMk id="26" creationId="{26C89C9A-8FCD-0A7A-7529-CEFA399269AB}"/>
          </ac:grpSpMkLst>
        </pc:grpChg>
        <pc:grpChg chg="del">
          <ac:chgData name="Daniel Carvalho" userId="5d1cc23a-97af-4f53-959c-f03d38fc032e" providerId="ADAL" clId="{F96B0D19-2142-48D1-8544-0C776082A780}" dt="2023-02-25T16:17:15.941" v="502" actId="478"/>
          <ac:grpSpMkLst>
            <pc:docMk/>
            <pc:sldMk cId="492233014" sldId="359"/>
            <ac:grpSpMk id="27" creationId="{5A577511-7700-468F-F324-8E4189332EB3}"/>
          </ac:grpSpMkLst>
        </pc:grpChg>
        <pc:picChg chg="del topLvl">
          <ac:chgData name="Daniel Carvalho" userId="5d1cc23a-97af-4f53-959c-f03d38fc032e" providerId="ADAL" clId="{F96B0D19-2142-48D1-8544-0C776082A780}" dt="2023-02-25T16:17:09.393" v="498" actId="478"/>
          <ac:picMkLst>
            <pc:docMk/>
            <pc:sldMk cId="492233014" sldId="359"/>
            <ac:picMk id="3" creationId="{55FD6792-DBD5-0568-90D9-CF8C3DA2B233}"/>
          </ac:picMkLst>
        </pc:picChg>
        <pc:picChg chg="del topLvl">
          <ac:chgData name="Daniel Carvalho" userId="5d1cc23a-97af-4f53-959c-f03d38fc032e" providerId="ADAL" clId="{F96B0D19-2142-48D1-8544-0C776082A780}" dt="2023-02-25T16:17:11.190" v="499" actId="478"/>
          <ac:picMkLst>
            <pc:docMk/>
            <pc:sldMk cId="492233014" sldId="359"/>
            <ac:picMk id="5" creationId="{11FA93BB-2689-1858-96B3-FDE77F21B9A8}"/>
          </ac:picMkLst>
        </pc:picChg>
        <pc:picChg chg="del topLvl">
          <ac:chgData name="Daniel Carvalho" userId="5d1cc23a-97af-4f53-959c-f03d38fc032e" providerId="ADAL" clId="{F96B0D19-2142-48D1-8544-0C776082A780}" dt="2023-02-25T16:17:14.407" v="501" actId="478"/>
          <ac:picMkLst>
            <pc:docMk/>
            <pc:sldMk cId="492233014" sldId="359"/>
            <ac:picMk id="15" creationId="{A8B394FB-E3B0-A6C7-FBE6-6C76711BF1C7}"/>
          </ac:picMkLst>
        </pc:picChg>
        <pc:picChg chg="del topLvl">
          <ac:chgData name="Daniel Carvalho" userId="5d1cc23a-97af-4f53-959c-f03d38fc032e" providerId="ADAL" clId="{F96B0D19-2142-48D1-8544-0C776082A780}" dt="2023-02-25T16:17:15.941" v="502" actId="478"/>
          <ac:picMkLst>
            <pc:docMk/>
            <pc:sldMk cId="492233014" sldId="359"/>
            <ac:picMk id="17" creationId="{E76D489F-5C1D-4113-738C-FA7711112E8A}"/>
          </ac:picMkLst>
        </pc:picChg>
        <pc:picChg chg="del topLvl">
          <ac:chgData name="Daniel Carvalho" userId="5d1cc23a-97af-4f53-959c-f03d38fc032e" providerId="ADAL" clId="{F96B0D19-2142-48D1-8544-0C776082A780}" dt="2023-02-25T16:17:12.919" v="500" actId="478"/>
          <ac:picMkLst>
            <pc:docMk/>
            <pc:sldMk cId="492233014" sldId="359"/>
            <ac:picMk id="20" creationId="{6AFFF098-4715-3C3A-77D9-B2B2EF0133D7}"/>
          </ac:picMkLst>
        </pc:picChg>
        <pc:cxnChg chg="mod">
          <ac:chgData name="Daniel Carvalho" userId="5d1cc23a-97af-4f53-959c-f03d38fc032e" providerId="ADAL" clId="{F96B0D19-2142-48D1-8544-0C776082A780}" dt="2023-02-25T16:34:30.736" v="1030" actId="1036"/>
          <ac:cxnSpMkLst>
            <pc:docMk/>
            <pc:sldMk cId="492233014" sldId="359"/>
            <ac:cxnSpMk id="28" creationId="{5F6F527B-D145-5D2E-9210-C93AF3A2C0C9}"/>
          </ac:cxnSpMkLst>
        </pc:cxnChg>
        <pc:cxnChg chg="del mod">
          <ac:chgData name="Daniel Carvalho" userId="5d1cc23a-97af-4f53-959c-f03d38fc032e" providerId="ADAL" clId="{F96B0D19-2142-48D1-8544-0C776082A780}" dt="2023-02-25T16:26:40.752" v="689" actId="478"/>
          <ac:cxnSpMkLst>
            <pc:docMk/>
            <pc:sldMk cId="492233014" sldId="359"/>
            <ac:cxnSpMk id="30" creationId="{0A2143B0-89BC-E16D-BB89-D057E58A51A6}"/>
          </ac:cxnSpMkLst>
        </pc:cxnChg>
        <pc:cxnChg chg="del mod">
          <ac:chgData name="Daniel Carvalho" userId="5d1cc23a-97af-4f53-959c-f03d38fc032e" providerId="ADAL" clId="{F96B0D19-2142-48D1-8544-0C776082A780}" dt="2023-02-25T16:27:47.807" v="742" actId="478"/>
          <ac:cxnSpMkLst>
            <pc:docMk/>
            <pc:sldMk cId="492233014" sldId="359"/>
            <ac:cxnSpMk id="32" creationId="{2630EA2B-2CBC-FC3F-096A-276E1F1659C2}"/>
          </ac:cxnSpMkLst>
        </pc:cxnChg>
        <pc:cxnChg chg="del mod">
          <ac:chgData name="Daniel Carvalho" userId="5d1cc23a-97af-4f53-959c-f03d38fc032e" providerId="ADAL" clId="{F96B0D19-2142-48D1-8544-0C776082A780}" dt="2023-02-25T16:27:51.274" v="744" actId="478"/>
          <ac:cxnSpMkLst>
            <pc:docMk/>
            <pc:sldMk cId="492233014" sldId="359"/>
            <ac:cxnSpMk id="34" creationId="{82709740-EEF5-9F89-2490-19FE8F85BBE0}"/>
          </ac:cxnSpMkLst>
        </pc:cxnChg>
        <pc:cxnChg chg="add del mod">
          <ac:chgData name="Daniel Carvalho" userId="5d1cc23a-97af-4f53-959c-f03d38fc032e" providerId="ADAL" clId="{F96B0D19-2142-48D1-8544-0C776082A780}" dt="2023-02-25T16:35:28.246" v="1045" actId="478"/>
          <ac:cxnSpMkLst>
            <pc:docMk/>
            <pc:sldMk cId="492233014" sldId="359"/>
            <ac:cxnSpMk id="51" creationId="{027F4824-C451-AEFD-5E82-6F5FC2FC3EE8}"/>
          </ac:cxnSpMkLst>
        </pc:cxnChg>
        <pc:cxnChg chg="add del mod">
          <ac:chgData name="Daniel Carvalho" userId="5d1cc23a-97af-4f53-959c-f03d38fc032e" providerId="ADAL" clId="{F96B0D19-2142-48D1-8544-0C776082A780}" dt="2023-02-25T16:33:14.565" v="988" actId="478"/>
          <ac:cxnSpMkLst>
            <pc:docMk/>
            <pc:sldMk cId="492233014" sldId="359"/>
            <ac:cxnSpMk id="53" creationId="{3E831E3A-D71F-7F9B-A4E2-E6C3A13E4DD2}"/>
          </ac:cxnSpMkLst>
        </pc:cxnChg>
        <pc:cxnChg chg="add mod">
          <ac:chgData name="Daniel Carvalho" userId="5d1cc23a-97af-4f53-959c-f03d38fc032e" providerId="ADAL" clId="{F96B0D19-2142-48D1-8544-0C776082A780}" dt="2023-02-25T16:35:36.918" v="1047" actId="1036"/>
          <ac:cxnSpMkLst>
            <pc:docMk/>
            <pc:sldMk cId="492233014" sldId="359"/>
            <ac:cxnSpMk id="56" creationId="{3280E772-A124-54B8-1EEC-55064EDFFFE7}"/>
          </ac:cxnSpMkLst>
        </pc:cxnChg>
        <pc:cxnChg chg="add mod">
          <ac:chgData name="Daniel Carvalho" userId="5d1cc23a-97af-4f53-959c-f03d38fc032e" providerId="ADAL" clId="{F96B0D19-2142-48D1-8544-0C776082A780}" dt="2023-02-25T16:38:30.375" v="1104" actId="1037"/>
          <ac:cxnSpMkLst>
            <pc:docMk/>
            <pc:sldMk cId="492233014" sldId="359"/>
            <ac:cxnSpMk id="59" creationId="{1A24A860-E163-54FC-F43C-FBCB8ADC9BE0}"/>
          </ac:cxnSpMkLst>
        </pc:cxnChg>
        <pc:cxnChg chg="add mod">
          <ac:chgData name="Daniel Carvalho" userId="5d1cc23a-97af-4f53-959c-f03d38fc032e" providerId="ADAL" clId="{F96B0D19-2142-48D1-8544-0C776082A780}" dt="2023-02-25T16:34:48.483" v="1034" actId="1076"/>
          <ac:cxnSpMkLst>
            <pc:docMk/>
            <pc:sldMk cId="492233014" sldId="359"/>
            <ac:cxnSpMk id="60" creationId="{6396DC4F-CD01-F9D8-DD5F-81C9DBF9DF53}"/>
          </ac:cxnSpMkLst>
        </pc:cxnChg>
        <pc:cxnChg chg="add del mod">
          <ac:chgData name="Daniel Carvalho" userId="5d1cc23a-97af-4f53-959c-f03d38fc032e" providerId="ADAL" clId="{F96B0D19-2142-48D1-8544-0C776082A780}" dt="2023-02-25T16:36:52.531" v="1066" actId="478"/>
          <ac:cxnSpMkLst>
            <pc:docMk/>
            <pc:sldMk cId="492233014" sldId="359"/>
            <ac:cxnSpMk id="61" creationId="{BCB0CC13-1B7B-E2FD-8EED-9D3314038FD3}"/>
          </ac:cxnSpMkLst>
        </pc:cxnChg>
        <pc:cxnChg chg="add mod">
          <ac:chgData name="Daniel Carvalho" userId="5d1cc23a-97af-4f53-959c-f03d38fc032e" providerId="ADAL" clId="{F96B0D19-2142-48D1-8544-0C776082A780}" dt="2023-02-25T16:48:24.234" v="1933" actId="14100"/>
          <ac:cxnSpMkLst>
            <pc:docMk/>
            <pc:sldMk cId="492233014" sldId="359"/>
            <ac:cxnSpMk id="1090" creationId="{43D6E840-55C9-2BFB-D708-27A99BA01F05}"/>
          </ac:cxnSpMkLst>
        </pc:cxnChg>
        <pc:cxnChg chg="add mod">
          <ac:chgData name="Daniel Carvalho" userId="5d1cc23a-97af-4f53-959c-f03d38fc032e" providerId="ADAL" clId="{F96B0D19-2142-48D1-8544-0C776082A780}" dt="2023-02-25T16:48:45.601" v="1943" actId="14100"/>
          <ac:cxnSpMkLst>
            <pc:docMk/>
            <pc:sldMk cId="492233014" sldId="359"/>
            <ac:cxnSpMk id="1092" creationId="{44AB5CA8-B7B7-7C77-00AC-E5B8BB20BE19}"/>
          </ac:cxnSpMkLst>
        </pc:cxnChg>
        <pc:cxnChg chg="add mod">
          <ac:chgData name="Daniel Carvalho" userId="5d1cc23a-97af-4f53-959c-f03d38fc032e" providerId="ADAL" clId="{F96B0D19-2142-48D1-8544-0C776082A780}" dt="2023-02-25T16:48:50.487" v="1944" actId="14100"/>
          <ac:cxnSpMkLst>
            <pc:docMk/>
            <pc:sldMk cId="492233014" sldId="359"/>
            <ac:cxnSpMk id="1093" creationId="{3FA7F912-3256-B171-2127-929D18A5EEA1}"/>
          </ac:cxnSpMkLst>
        </pc:cxnChg>
        <pc:cxnChg chg="add mod">
          <ac:chgData name="Daniel Carvalho" userId="5d1cc23a-97af-4f53-959c-f03d38fc032e" providerId="ADAL" clId="{F96B0D19-2142-48D1-8544-0C776082A780}" dt="2023-02-27T17:26:38.225" v="4131" actId="14100"/>
          <ac:cxnSpMkLst>
            <pc:docMk/>
            <pc:sldMk cId="492233014" sldId="359"/>
            <ac:cxnSpMk id="1094" creationId="{0211CA25-57F7-C9D5-A095-26FDD3823B04}"/>
          </ac:cxnSpMkLst>
        </pc:cxnChg>
        <pc:cxnChg chg="del mod">
          <ac:chgData name="Daniel Carvalho" userId="5d1cc23a-97af-4f53-959c-f03d38fc032e" providerId="ADAL" clId="{F96B0D19-2142-48D1-8544-0C776082A780}" dt="2023-02-25T16:33:48.316" v="1014" actId="478"/>
          <ac:cxnSpMkLst>
            <pc:docMk/>
            <pc:sldMk cId="492233014" sldId="359"/>
            <ac:cxnSpMk id="1096" creationId="{00000000-0000-0000-0000-000000000000}"/>
          </ac:cxnSpMkLst>
        </pc:cxnChg>
        <pc:cxnChg chg="add mod">
          <ac:chgData name="Daniel Carvalho" userId="5d1cc23a-97af-4f53-959c-f03d38fc032e" providerId="ADAL" clId="{F96B0D19-2142-48D1-8544-0C776082A780}" dt="2023-02-25T16:48:43.452" v="1942" actId="14100"/>
          <ac:cxnSpMkLst>
            <pc:docMk/>
            <pc:sldMk cId="492233014" sldId="359"/>
            <ac:cxnSpMk id="1097" creationId="{B30AB849-3513-096B-F2EA-0A11911CDF7B}"/>
          </ac:cxnSpMkLst>
        </pc:cxnChg>
        <pc:cxnChg chg="add mod">
          <ac:chgData name="Daniel Carvalho" userId="5d1cc23a-97af-4f53-959c-f03d38fc032e" providerId="ADAL" clId="{F96B0D19-2142-48D1-8544-0C776082A780}" dt="2023-02-25T16:44:06.512" v="1654" actId="1037"/>
          <ac:cxnSpMkLst>
            <pc:docMk/>
            <pc:sldMk cId="492233014" sldId="359"/>
            <ac:cxnSpMk id="1100" creationId="{0106294F-5288-8EFA-97A8-170DF8BF2F1E}"/>
          </ac:cxnSpMkLst>
        </pc:cxnChg>
        <pc:cxnChg chg="add mod">
          <ac:chgData name="Daniel Carvalho" userId="5d1cc23a-97af-4f53-959c-f03d38fc032e" providerId="ADAL" clId="{F96B0D19-2142-48D1-8544-0C776082A780}" dt="2023-02-25T16:46:26.665" v="1717" actId="1076"/>
          <ac:cxnSpMkLst>
            <pc:docMk/>
            <pc:sldMk cId="492233014" sldId="359"/>
            <ac:cxnSpMk id="1106" creationId="{B6A40A57-2970-E297-C619-7D76A8BD7D5E}"/>
          </ac:cxnSpMkLst>
        </pc:cxnChg>
        <pc:cxnChg chg="add mod">
          <ac:chgData name="Daniel Carvalho" userId="5d1cc23a-97af-4f53-959c-f03d38fc032e" providerId="ADAL" clId="{F96B0D19-2142-48D1-8544-0C776082A780}" dt="2023-02-25T16:49:29.023" v="1959" actId="14100"/>
          <ac:cxnSpMkLst>
            <pc:docMk/>
            <pc:sldMk cId="492233014" sldId="359"/>
            <ac:cxnSpMk id="1109" creationId="{FF22EB17-4E54-3C8D-8986-F5DF0ACD490E}"/>
          </ac:cxnSpMkLst>
        </pc:cxnChg>
      </pc:sldChg>
      <pc:sldChg chg="del">
        <pc:chgData name="Daniel Carvalho" userId="5d1cc23a-97af-4f53-959c-f03d38fc032e" providerId="ADAL" clId="{F96B0D19-2142-48D1-8544-0C776082A780}" dt="2023-02-25T15:55:21.342" v="18" actId="2696"/>
        <pc:sldMkLst>
          <pc:docMk/>
          <pc:sldMk cId="643183908" sldId="360"/>
        </pc:sldMkLst>
      </pc:sldChg>
      <pc:sldChg chg="modSp add del mod">
        <pc:chgData name="Daniel Carvalho" userId="5d1cc23a-97af-4f53-959c-f03d38fc032e" providerId="ADAL" clId="{F96B0D19-2142-48D1-8544-0C776082A780}" dt="2023-02-25T16:55:05.059" v="1981" actId="404"/>
        <pc:sldMkLst>
          <pc:docMk/>
          <pc:sldMk cId="2825785208" sldId="361"/>
        </pc:sldMkLst>
        <pc:spChg chg="mod">
          <ac:chgData name="Daniel Carvalho" userId="5d1cc23a-97af-4f53-959c-f03d38fc032e" providerId="ADAL" clId="{F96B0D19-2142-48D1-8544-0C776082A780}" dt="2023-02-25T16:55:05.059" v="1981" actId="404"/>
          <ac:spMkLst>
            <pc:docMk/>
            <pc:sldMk cId="2825785208" sldId="361"/>
            <ac:spMk id="604" creationId="{00000000-0000-0000-0000-000000000000}"/>
          </ac:spMkLst>
        </pc:spChg>
      </pc:sldChg>
      <pc:sldChg chg="addSp delSp modSp add del mod">
        <pc:chgData name="Daniel Carvalho" userId="5d1cc23a-97af-4f53-959c-f03d38fc032e" providerId="ADAL" clId="{F96B0D19-2142-48D1-8544-0C776082A780}" dt="2023-02-27T20:00:38.814" v="4360"/>
        <pc:sldMkLst>
          <pc:docMk/>
          <pc:sldMk cId="3180488184" sldId="362"/>
        </pc:sldMkLst>
        <pc:spChg chg="add mod">
          <ac:chgData name="Daniel Carvalho" userId="5d1cc23a-97af-4f53-959c-f03d38fc032e" providerId="ADAL" clId="{F96B0D19-2142-48D1-8544-0C776082A780}" dt="2023-02-25T17:12:13.461" v="2597" actId="478"/>
          <ac:spMkLst>
            <pc:docMk/>
            <pc:sldMk cId="3180488184" sldId="362"/>
            <ac:spMk id="3" creationId="{3E09F973-60DD-B18E-7331-97318DAD7F0A}"/>
          </ac:spMkLst>
        </pc:spChg>
        <pc:spChg chg="add del mod">
          <ac:chgData name="Daniel Carvalho" userId="5d1cc23a-97af-4f53-959c-f03d38fc032e" providerId="ADAL" clId="{F96B0D19-2142-48D1-8544-0C776082A780}" dt="2023-02-25T17:12:17.798" v="2601" actId="478"/>
          <ac:spMkLst>
            <pc:docMk/>
            <pc:sldMk cId="3180488184" sldId="362"/>
            <ac:spMk id="5" creationId="{B918E557-73EB-4D68-D7C0-EF40647C5C1B}"/>
          </ac:spMkLst>
        </pc:spChg>
        <pc:spChg chg="add del mod">
          <ac:chgData name="Daniel Carvalho" userId="5d1cc23a-97af-4f53-959c-f03d38fc032e" providerId="ADAL" clId="{F96B0D19-2142-48D1-8544-0C776082A780}" dt="2023-02-25T17:12:18.622" v="2602" actId="478"/>
          <ac:spMkLst>
            <pc:docMk/>
            <pc:sldMk cId="3180488184" sldId="362"/>
            <ac:spMk id="7" creationId="{21BD680D-CD19-D45D-AB1D-C6274E471E2E}"/>
          </ac:spMkLst>
        </pc:spChg>
        <pc:spChg chg="del">
          <ac:chgData name="Daniel Carvalho" userId="5d1cc23a-97af-4f53-959c-f03d38fc032e" providerId="ADAL" clId="{F96B0D19-2142-48D1-8544-0C776082A780}" dt="2023-02-25T17:12:14.818" v="2598" actId="478"/>
          <ac:spMkLst>
            <pc:docMk/>
            <pc:sldMk cId="3180488184" sldId="362"/>
            <ac:spMk id="8" creationId="{41012BA5-45F8-E6A4-F81E-7536117E1AEF}"/>
          </ac:spMkLst>
        </pc:spChg>
        <pc:spChg chg="del">
          <ac:chgData name="Daniel Carvalho" userId="5d1cc23a-97af-4f53-959c-f03d38fc032e" providerId="ADAL" clId="{F96B0D19-2142-48D1-8544-0C776082A780}" dt="2023-02-25T17:12:16.581" v="2600" actId="478"/>
          <ac:spMkLst>
            <pc:docMk/>
            <pc:sldMk cId="3180488184" sldId="362"/>
            <ac:spMk id="9" creationId="{035FC717-C0B1-6C07-D494-15837235B60D}"/>
          </ac:spMkLst>
        </pc:spChg>
        <pc:spChg chg="del">
          <ac:chgData name="Daniel Carvalho" userId="5d1cc23a-97af-4f53-959c-f03d38fc032e" providerId="ADAL" clId="{F96B0D19-2142-48D1-8544-0C776082A780}" dt="2023-02-25T17:12:19.940" v="2603" actId="478"/>
          <ac:spMkLst>
            <pc:docMk/>
            <pc:sldMk cId="3180488184" sldId="362"/>
            <ac:spMk id="10" creationId="{03A9DFD4-C62E-55E1-DAA6-94311B84CDCB}"/>
          </ac:spMkLst>
        </pc:spChg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3180488184" sldId="362"/>
            <ac:spMk id="785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7:12:13.461" v="2597" actId="478"/>
          <ac:spMkLst>
            <pc:docMk/>
            <pc:sldMk cId="3180488184" sldId="362"/>
            <ac:spMk id="786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7:12:13.461" v="2597" actId="478"/>
          <ac:spMkLst>
            <pc:docMk/>
            <pc:sldMk cId="3180488184" sldId="362"/>
            <ac:spMk id="787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7:12:13.461" v="2597" actId="478"/>
          <ac:spMkLst>
            <pc:docMk/>
            <pc:sldMk cId="3180488184" sldId="362"/>
            <ac:spMk id="788" creationId="{00000000-0000-0000-0000-000000000000}"/>
          </ac:spMkLst>
        </pc:spChg>
        <pc:grpChg chg="del">
          <ac:chgData name="Daniel Carvalho" userId="5d1cc23a-97af-4f53-959c-f03d38fc032e" providerId="ADAL" clId="{F96B0D19-2142-48D1-8544-0C776082A780}" dt="2023-02-25T17:12:21.285" v="2604" actId="478"/>
          <ac:grpSpMkLst>
            <pc:docMk/>
            <pc:sldMk cId="3180488184" sldId="362"/>
            <ac:grpSpMk id="14" creationId="{9C48165C-D24C-7BC7-4C44-8AA45825D4A1}"/>
          </ac:grpSpMkLst>
        </pc:grpChg>
        <pc:cxnChg chg="del">
          <ac:chgData name="Daniel Carvalho" userId="5d1cc23a-97af-4f53-959c-f03d38fc032e" providerId="ADAL" clId="{F96B0D19-2142-48D1-8544-0C776082A780}" dt="2023-02-25T17:12:15.533" v="2599" actId="478"/>
          <ac:cxnSpMkLst>
            <pc:docMk/>
            <pc:sldMk cId="3180488184" sldId="362"/>
            <ac:cxnSpMk id="12" creationId="{9ADE2194-EB33-04A7-E716-58AE31409C8C}"/>
          </ac:cxnSpMkLst>
        </pc:cxnChg>
      </pc:sldChg>
      <pc:sldChg chg="del">
        <pc:chgData name="Daniel Carvalho" userId="5d1cc23a-97af-4f53-959c-f03d38fc032e" providerId="ADAL" clId="{F96B0D19-2142-48D1-8544-0C776082A780}" dt="2023-02-25T15:55:21.342" v="18" actId="2696"/>
        <pc:sldMkLst>
          <pc:docMk/>
          <pc:sldMk cId="999489169" sldId="363"/>
        </pc:sldMkLst>
      </pc:sldChg>
      <pc:sldChg chg="del">
        <pc:chgData name="Daniel Carvalho" userId="5d1cc23a-97af-4f53-959c-f03d38fc032e" providerId="ADAL" clId="{F96B0D19-2142-48D1-8544-0C776082A780}" dt="2023-02-25T15:55:21.342" v="18" actId="2696"/>
        <pc:sldMkLst>
          <pc:docMk/>
          <pc:sldMk cId="1087689972" sldId="364"/>
        </pc:sldMkLst>
      </pc:sldChg>
      <pc:sldChg chg="del">
        <pc:chgData name="Daniel Carvalho" userId="5d1cc23a-97af-4f53-959c-f03d38fc032e" providerId="ADAL" clId="{F96B0D19-2142-48D1-8544-0C776082A780}" dt="2023-02-25T15:55:21.342" v="18" actId="2696"/>
        <pc:sldMkLst>
          <pc:docMk/>
          <pc:sldMk cId="1721125135" sldId="365"/>
        </pc:sldMkLst>
      </pc:sldChg>
      <pc:sldChg chg="del">
        <pc:chgData name="Daniel Carvalho" userId="5d1cc23a-97af-4f53-959c-f03d38fc032e" providerId="ADAL" clId="{F96B0D19-2142-48D1-8544-0C776082A780}" dt="2023-02-25T15:55:21.342" v="18" actId="2696"/>
        <pc:sldMkLst>
          <pc:docMk/>
          <pc:sldMk cId="2299469968" sldId="366"/>
        </pc:sldMkLst>
      </pc:sldChg>
      <pc:sldChg chg="del">
        <pc:chgData name="Daniel Carvalho" userId="5d1cc23a-97af-4f53-959c-f03d38fc032e" providerId="ADAL" clId="{F96B0D19-2142-48D1-8544-0C776082A780}" dt="2023-02-25T16:08:26.549" v="383" actId="2696"/>
        <pc:sldMkLst>
          <pc:docMk/>
          <pc:sldMk cId="1476631868" sldId="367"/>
        </pc:sldMkLst>
      </pc:sldChg>
      <pc:sldChg chg="modSp mod">
        <pc:chgData name="Daniel Carvalho" userId="5d1cc23a-97af-4f53-959c-f03d38fc032e" providerId="ADAL" clId="{F96B0D19-2142-48D1-8544-0C776082A780}" dt="2023-02-27T20:00:38.814" v="4360"/>
        <pc:sldMkLst>
          <pc:docMk/>
          <pc:sldMk cId="2399333934" sldId="368"/>
        </pc:sldMkLst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2399333934" sldId="368"/>
            <ac:spMk id="2" creationId="{3593453D-F17E-FB1F-D296-1A033990F511}"/>
          </ac:spMkLst>
        </pc:spChg>
        <pc:spChg chg="mod">
          <ac:chgData name="Daniel Carvalho" userId="5d1cc23a-97af-4f53-959c-f03d38fc032e" providerId="ADAL" clId="{F96B0D19-2142-48D1-8544-0C776082A780}" dt="2023-02-27T15:54:34.530" v="3088" actId="5793"/>
          <ac:spMkLst>
            <pc:docMk/>
            <pc:sldMk cId="2399333934" sldId="368"/>
            <ac:spMk id="4" creationId="{09A17EF1-67C1-0D4A-28AD-445CEE2F75EE}"/>
          </ac:spMkLst>
        </pc:spChg>
        <pc:spChg chg="mod">
          <ac:chgData name="Daniel Carvalho" userId="5d1cc23a-97af-4f53-959c-f03d38fc032e" providerId="ADAL" clId="{F96B0D19-2142-48D1-8544-0C776082A780}" dt="2023-02-27T18:21:39.157" v="4155" actId="255"/>
          <ac:spMkLst>
            <pc:docMk/>
            <pc:sldMk cId="2399333934" sldId="368"/>
            <ac:spMk id="5" creationId="{7954B42A-FB5D-1C57-F6AD-0EB32B5D5A96}"/>
          </ac:spMkLst>
        </pc:spChg>
        <pc:spChg chg="mod">
          <ac:chgData name="Daniel Carvalho" userId="5d1cc23a-97af-4f53-959c-f03d38fc032e" providerId="ADAL" clId="{F96B0D19-2142-48D1-8544-0C776082A780}" dt="2023-02-27T18:21:00.795" v="4147" actId="255"/>
          <ac:spMkLst>
            <pc:docMk/>
            <pc:sldMk cId="2399333934" sldId="368"/>
            <ac:spMk id="6" creationId="{B5679BBA-1056-D083-403D-DBF3CA1EB0B8}"/>
          </ac:spMkLst>
        </pc:spChg>
        <pc:spChg chg="mod">
          <ac:chgData name="Daniel Carvalho" userId="5d1cc23a-97af-4f53-959c-f03d38fc032e" providerId="ADAL" clId="{F96B0D19-2142-48D1-8544-0C776082A780}" dt="2023-02-27T18:29:34.698" v="4349" actId="1076"/>
          <ac:spMkLst>
            <pc:docMk/>
            <pc:sldMk cId="2399333934" sldId="368"/>
            <ac:spMk id="8" creationId="{473C6D97-96C4-E701-9EF1-62720920C233}"/>
          </ac:spMkLst>
        </pc:spChg>
        <pc:spChg chg="mod">
          <ac:chgData name="Daniel Carvalho" userId="5d1cc23a-97af-4f53-959c-f03d38fc032e" providerId="ADAL" clId="{F96B0D19-2142-48D1-8544-0C776082A780}" dt="2023-02-27T18:21:08.429" v="4148" actId="255"/>
          <ac:spMkLst>
            <pc:docMk/>
            <pc:sldMk cId="2399333934" sldId="368"/>
            <ac:spMk id="9" creationId="{B4C6B3AA-01EF-A140-B721-3FC6E5E13364}"/>
          </ac:spMkLst>
        </pc:spChg>
        <pc:spChg chg="mod">
          <ac:chgData name="Daniel Carvalho" userId="5d1cc23a-97af-4f53-959c-f03d38fc032e" providerId="ADAL" clId="{F96B0D19-2142-48D1-8544-0C776082A780}" dt="2023-02-27T18:29:40.083" v="4357" actId="1035"/>
          <ac:spMkLst>
            <pc:docMk/>
            <pc:sldMk cId="2399333934" sldId="368"/>
            <ac:spMk id="13" creationId="{1F72501F-D403-BCEC-0578-3FFBB946BE6F}"/>
          </ac:spMkLst>
        </pc:spChg>
        <pc:spChg chg="mod">
          <ac:chgData name="Daniel Carvalho" userId="5d1cc23a-97af-4f53-959c-f03d38fc032e" providerId="ADAL" clId="{F96B0D19-2142-48D1-8544-0C776082A780}" dt="2023-02-27T18:29:26.883" v="4348" actId="1035"/>
          <ac:spMkLst>
            <pc:docMk/>
            <pc:sldMk cId="2399333934" sldId="368"/>
            <ac:spMk id="14" creationId="{4D6B0B4F-005E-C144-BD34-1B5153CD4EE1}"/>
          </ac:spMkLst>
        </pc:spChg>
        <pc:picChg chg="mod">
          <ac:chgData name="Daniel Carvalho" userId="5d1cc23a-97af-4f53-959c-f03d38fc032e" providerId="ADAL" clId="{F96B0D19-2142-48D1-8544-0C776082A780}" dt="2023-02-27T16:06:55.752" v="3089" actId="1076"/>
          <ac:picMkLst>
            <pc:docMk/>
            <pc:sldMk cId="2399333934" sldId="368"/>
            <ac:picMk id="3" creationId="{F5CA74DC-E2BE-F382-615D-E67D47F6848E}"/>
          </ac:picMkLst>
        </pc:picChg>
        <pc:picChg chg="mod">
          <ac:chgData name="Daniel Carvalho" userId="5d1cc23a-97af-4f53-959c-f03d38fc032e" providerId="ADAL" clId="{F96B0D19-2142-48D1-8544-0C776082A780}" dt="2023-02-27T18:20:31.775" v="4143" actId="1076"/>
          <ac:picMkLst>
            <pc:docMk/>
            <pc:sldMk cId="2399333934" sldId="368"/>
            <ac:picMk id="4" creationId="{A16BF8DF-B0DA-E383-BCCA-AC92F41CA624}"/>
          </ac:picMkLst>
        </pc:picChg>
      </pc:sldChg>
      <pc:sldChg chg="delSp modSp mod modTransition">
        <pc:chgData name="Daniel Carvalho" userId="5d1cc23a-97af-4f53-959c-f03d38fc032e" providerId="ADAL" clId="{F96B0D19-2142-48D1-8544-0C776082A780}" dt="2023-02-27T20:00:38.814" v="4360"/>
        <pc:sldMkLst>
          <pc:docMk/>
          <pc:sldMk cId="391259847" sldId="369"/>
        </pc:sldMkLst>
        <pc:spChg chg="mod">
          <ac:chgData name="Daniel Carvalho" userId="5d1cc23a-97af-4f53-959c-f03d38fc032e" providerId="ADAL" clId="{F96B0D19-2142-48D1-8544-0C776082A780}" dt="2023-02-25T16:07:06.057" v="239" actId="1076"/>
          <ac:spMkLst>
            <pc:docMk/>
            <pc:sldMk cId="391259847" sldId="369"/>
            <ac:spMk id="2" creationId="{73701150-3473-C6AE-2704-58D6AB0FA1AC}"/>
          </ac:spMkLst>
        </pc:spChg>
        <pc:spChg chg="del">
          <ac:chgData name="Daniel Carvalho" userId="5d1cc23a-97af-4f53-959c-f03d38fc032e" providerId="ADAL" clId="{F96B0D19-2142-48D1-8544-0C776082A780}" dt="2023-02-25T16:07:01.854" v="238" actId="478"/>
          <ac:spMkLst>
            <pc:docMk/>
            <pc:sldMk cId="391259847" sldId="369"/>
            <ac:spMk id="3" creationId="{AC45B2C8-83E6-4C50-E6A1-19856E521BB4}"/>
          </ac:spMkLst>
        </pc:spChg>
        <pc:spChg chg="mod">
          <ac:chgData name="Daniel Carvalho" userId="5d1cc23a-97af-4f53-959c-f03d38fc032e" providerId="ADAL" clId="{F96B0D19-2142-48D1-8544-0C776082A780}" dt="2023-02-27T11:42:45.075" v="3029" actId="20577"/>
          <ac:spMkLst>
            <pc:docMk/>
            <pc:sldMk cId="391259847" sldId="369"/>
            <ac:spMk id="5" creationId="{2837CCFA-10CD-4000-C1D7-390F5D67E56C}"/>
          </ac:spMkLst>
        </pc:spChg>
        <pc:spChg chg="mod">
          <ac:chgData name="Daniel Carvalho" userId="5d1cc23a-97af-4f53-959c-f03d38fc032e" providerId="ADAL" clId="{F96B0D19-2142-48D1-8544-0C776082A780}" dt="2023-02-27T11:42:20.913" v="3019" actId="313"/>
          <ac:spMkLst>
            <pc:docMk/>
            <pc:sldMk cId="391259847" sldId="369"/>
            <ac:spMk id="6" creationId="{BAC8CB6C-D2F7-CC00-C27A-27ED4F5F44C3}"/>
          </ac:spMkLst>
        </pc:spChg>
        <pc:spChg chg="mod">
          <ac:chgData name="Daniel Carvalho" userId="5d1cc23a-97af-4f53-959c-f03d38fc032e" providerId="ADAL" clId="{F96B0D19-2142-48D1-8544-0C776082A780}" dt="2023-02-27T11:42:35.495" v="3022" actId="20577"/>
          <ac:spMkLst>
            <pc:docMk/>
            <pc:sldMk cId="391259847" sldId="369"/>
            <ac:spMk id="8" creationId="{D6933BA9-D172-6A54-1D2B-51A64A04A5E5}"/>
          </ac:spMkLst>
        </pc:spChg>
      </pc:sldChg>
      <pc:sldChg chg="del">
        <pc:chgData name="Daniel Carvalho" userId="5d1cc23a-97af-4f53-959c-f03d38fc032e" providerId="ADAL" clId="{F96B0D19-2142-48D1-8544-0C776082A780}" dt="2023-02-25T16:15:56.825" v="422" actId="47"/>
        <pc:sldMkLst>
          <pc:docMk/>
          <pc:sldMk cId="833630743" sldId="370"/>
        </pc:sldMkLst>
      </pc:sldChg>
      <pc:sldChg chg="modSp add mod">
        <pc:chgData name="Daniel Carvalho" userId="5d1cc23a-97af-4f53-959c-f03d38fc032e" providerId="ADAL" clId="{F96B0D19-2142-48D1-8544-0C776082A780}" dt="2023-02-25T16:55:00.665" v="1980" actId="404"/>
        <pc:sldMkLst>
          <pc:docMk/>
          <pc:sldMk cId="1601668040" sldId="370"/>
        </pc:sldMkLst>
        <pc:spChg chg="mod">
          <ac:chgData name="Daniel Carvalho" userId="5d1cc23a-97af-4f53-959c-f03d38fc032e" providerId="ADAL" clId="{F96B0D19-2142-48D1-8544-0C776082A780}" dt="2023-02-25T16:55:00.665" v="1980" actId="404"/>
          <ac:spMkLst>
            <pc:docMk/>
            <pc:sldMk cId="1601668040" sldId="370"/>
            <ac:spMk id="604" creationId="{00000000-0000-0000-0000-000000000000}"/>
          </ac:spMkLst>
        </pc:spChg>
      </pc:sldChg>
      <pc:sldChg chg="modSp add mod">
        <pc:chgData name="Daniel Carvalho" userId="5d1cc23a-97af-4f53-959c-f03d38fc032e" providerId="ADAL" clId="{F96B0D19-2142-48D1-8544-0C776082A780}" dt="2023-02-27T12:00:42.037" v="3049" actId="20577"/>
        <pc:sldMkLst>
          <pc:docMk/>
          <pc:sldMk cId="662215805" sldId="371"/>
        </pc:sldMkLst>
        <pc:spChg chg="mod">
          <ac:chgData name="Daniel Carvalho" userId="5d1cc23a-97af-4f53-959c-f03d38fc032e" providerId="ADAL" clId="{F96B0D19-2142-48D1-8544-0C776082A780}" dt="2023-02-27T12:00:42.037" v="3049" actId="20577"/>
          <ac:spMkLst>
            <pc:docMk/>
            <pc:sldMk cId="662215805" sldId="371"/>
            <ac:spMk id="604" creationId="{00000000-0000-0000-0000-000000000000}"/>
          </ac:spMkLst>
        </pc:spChg>
      </pc:sldChg>
      <pc:sldChg chg="modSp new add del">
        <pc:chgData name="Daniel Carvalho" userId="5d1cc23a-97af-4f53-959c-f03d38fc032e" providerId="ADAL" clId="{F96B0D19-2142-48D1-8544-0C776082A780}" dt="2023-02-25T16:54:26.432" v="1975" actId="680"/>
        <pc:sldMkLst>
          <pc:docMk/>
          <pc:sldMk cId="758612092" sldId="372"/>
        </pc:sldMkLst>
        <pc:spChg chg="mod">
          <ac:chgData name="Daniel Carvalho" userId="5d1cc23a-97af-4f53-959c-f03d38fc032e" providerId="ADAL" clId="{F96B0D19-2142-48D1-8544-0C776082A780}" dt="2023-02-25T16:54:24.935" v="1974"/>
          <ac:spMkLst>
            <pc:docMk/>
            <pc:sldMk cId="758612092" sldId="372"/>
            <ac:spMk id="2" creationId="{B2C02426-130C-3E24-E874-04B2F2A0CFF2}"/>
          </ac:spMkLst>
        </pc:spChg>
        <pc:spChg chg="mod">
          <ac:chgData name="Daniel Carvalho" userId="5d1cc23a-97af-4f53-959c-f03d38fc032e" providerId="ADAL" clId="{F96B0D19-2142-48D1-8544-0C776082A780}" dt="2023-02-25T16:54:24.935" v="1974"/>
          <ac:spMkLst>
            <pc:docMk/>
            <pc:sldMk cId="758612092" sldId="372"/>
            <ac:spMk id="3" creationId="{BAB78902-6182-9F78-41D9-33B1BDCBC330}"/>
          </ac:spMkLst>
        </pc:spChg>
      </pc:sldChg>
      <pc:sldChg chg="addSp delSp modSp add mod ord">
        <pc:chgData name="Daniel Carvalho" userId="5d1cc23a-97af-4f53-959c-f03d38fc032e" providerId="ADAL" clId="{F96B0D19-2142-48D1-8544-0C776082A780}" dt="2023-02-27T20:00:38.814" v="4360"/>
        <pc:sldMkLst>
          <pc:docMk/>
          <pc:sldMk cId="2446943075" sldId="372"/>
        </pc:sldMkLst>
        <pc:spChg chg="mod topLvl">
          <ac:chgData name="Daniel Carvalho" userId="5d1cc23a-97af-4f53-959c-f03d38fc032e" providerId="ADAL" clId="{F96B0D19-2142-48D1-8544-0C776082A780}" dt="2023-02-25T16:59:51.764" v="2009" actId="14826"/>
          <ac:spMkLst>
            <pc:docMk/>
            <pc:sldMk cId="2446943075" sldId="372"/>
            <ac:spMk id="6" creationId="{349F71BF-2BC9-09B3-DB4B-283B62441B97}"/>
          </ac:spMkLst>
        </pc:spChg>
        <pc:spChg chg="mod">
          <ac:chgData name="Daniel Carvalho" userId="5d1cc23a-97af-4f53-959c-f03d38fc032e" providerId="ADAL" clId="{F96B0D19-2142-48D1-8544-0C776082A780}" dt="2023-02-25T17:00:02.516" v="2010" actId="14826"/>
          <ac:spMkLst>
            <pc:docMk/>
            <pc:sldMk cId="2446943075" sldId="372"/>
            <ac:spMk id="9" creationId="{29478F05-1FC0-AD11-1F05-DDF60A53E04C}"/>
          </ac:spMkLst>
        </pc:spChg>
        <pc:spChg chg="mod">
          <ac:chgData name="Daniel Carvalho" userId="5d1cc23a-97af-4f53-959c-f03d38fc032e" providerId="ADAL" clId="{F96B0D19-2142-48D1-8544-0C776082A780}" dt="2023-02-25T17:00:12.726" v="2011" actId="14826"/>
          <ac:spMkLst>
            <pc:docMk/>
            <pc:sldMk cId="2446943075" sldId="372"/>
            <ac:spMk id="24" creationId="{B9E911F1-F408-AE26-41D3-20FF51626A44}"/>
          </ac:spMkLst>
        </pc:spChg>
        <pc:spChg chg="mod">
          <ac:chgData name="Daniel Carvalho" userId="5d1cc23a-97af-4f53-959c-f03d38fc032e" providerId="ADAL" clId="{F96B0D19-2142-48D1-8544-0C776082A780}" dt="2023-02-25T17:03:10.300" v="2107" actId="20577"/>
          <ac:spMkLst>
            <pc:docMk/>
            <pc:sldMk cId="2446943075" sldId="372"/>
            <ac:spMk id="29" creationId="{5733E417-2AE0-081F-31CE-4EE44DAE409B}"/>
          </ac:spMkLst>
        </pc:spChg>
        <pc:spChg chg="mod">
          <ac:chgData name="Daniel Carvalho" userId="5d1cc23a-97af-4f53-959c-f03d38fc032e" providerId="ADAL" clId="{F96B0D19-2142-48D1-8544-0C776082A780}" dt="2023-02-25T17:06:02.591" v="2454" actId="20577"/>
          <ac:spMkLst>
            <pc:docMk/>
            <pc:sldMk cId="2446943075" sldId="372"/>
            <ac:spMk id="31" creationId="{DFE015D1-F3C9-02C2-8164-F5C258F149CD}"/>
          </ac:spMkLst>
        </pc:spChg>
        <pc:spChg chg="mod">
          <ac:chgData name="Daniel Carvalho" userId="5d1cc23a-97af-4f53-959c-f03d38fc032e" providerId="ADAL" clId="{F96B0D19-2142-48D1-8544-0C776082A780}" dt="2023-02-25T17:06:41.847" v="2531" actId="20577"/>
          <ac:spMkLst>
            <pc:docMk/>
            <pc:sldMk cId="2446943075" sldId="372"/>
            <ac:spMk id="33" creationId="{F748E498-1A4B-31EA-2B39-20E33BE9B03B}"/>
          </ac:spMkLst>
        </pc:spChg>
        <pc:spChg chg="del">
          <ac:chgData name="Daniel Carvalho" userId="5d1cc23a-97af-4f53-959c-f03d38fc032e" providerId="ADAL" clId="{F96B0D19-2142-48D1-8544-0C776082A780}" dt="2023-02-25T17:00:46.891" v="2021" actId="478"/>
          <ac:spMkLst>
            <pc:docMk/>
            <pc:sldMk cId="2446943075" sldId="372"/>
            <ac:spMk id="35" creationId="{528FC22A-55C5-5E4B-FA48-B81411A8BA40}"/>
          </ac:spMkLst>
        </pc:spChg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2446943075" sldId="372"/>
            <ac:spMk id="1088" creationId="{00000000-0000-0000-0000-000000000000}"/>
          </ac:spMkLst>
        </pc:spChg>
        <pc:spChg chg="mod">
          <ac:chgData name="Daniel Carvalho" userId="5d1cc23a-97af-4f53-959c-f03d38fc032e" providerId="ADAL" clId="{F96B0D19-2142-48D1-8544-0C776082A780}" dt="2023-02-25T17:00:36.666" v="2019" actId="14100"/>
          <ac:spMkLst>
            <pc:docMk/>
            <pc:sldMk cId="2446943075" sldId="372"/>
            <ac:spMk id="1089" creationId="{00000000-0000-0000-0000-000000000000}"/>
          </ac:spMkLst>
        </pc:spChg>
        <pc:spChg chg="mod">
          <ac:chgData name="Daniel Carvalho" userId="5d1cc23a-97af-4f53-959c-f03d38fc032e" providerId="ADAL" clId="{F96B0D19-2142-48D1-8544-0C776082A780}" dt="2023-02-25T16:59:18.937" v="2004" actId="14826"/>
          <ac:spMkLst>
            <pc:docMk/>
            <pc:sldMk cId="2446943075" sldId="372"/>
            <ac:spMk id="1091" creationId="{00000000-0000-0000-0000-000000000000}"/>
          </ac:spMkLst>
        </pc:spChg>
        <pc:spChg chg="mod">
          <ac:chgData name="Daniel Carvalho" userId="5d1cc23a-97af-4f53-959c-f03d38fc032e" providerId="ADAL" clId="{F96B0D19-2142-48D1-8544-0C776082A780}" dt="2023-02-27T17:34:04.217" v="4136" actId="20577"/>
          <ac:spMkLst>
            <pc:docMk/>
            <pc:sldMk cId="2446943075" sldId="372"/>
            <ac:spMk id="1098" creationId="{00000000-0000-0000-0000-000000000000}"/>
          </ac:spMkLst>
        </pc:spChg>
        <pc:grpChg chg="mod">
          <ac:chgData name="Daniel Carvalho" userId="5d1cc23a-97af-4f53-959c-f03d38fc032e" providerId="ADAL" clId="{F96B0D19-2142-48D1-8544-0C776082A780}" dt="2023-02-25T16:59:18.937" v="2004" actId="14826"/>
          <ac:grpSpMkLst>
            <pc:docMk/>
            <pc:sldMk cId="2446943075" sldId="372"/>
            <ac:grpSpMk id="18" creationId="{55573DE6-CB48-3CE5-055F-41D1F66246B6}"/>
          </ac:grpSpMkLst>
        </pc:grpChg>
        <pc:grpChg chg="add del mod">
          <ac:chgData name="Daniel Carvalho" userId="5d1cc23a-97af-4f53-959c-f03d38fc032e" providerId="ADAL" clId="{F96B0D19-2142-48D1-8544-0C776082A780}" dt="2023-02-25T17:02:03.562" v="2034" actId="1076"/>
          <ac:grpSpMkLst>
            <pc:docMk/>
            <pc:sldMk cId="2446943075" sldId="372"/>
            <ac:grpSpMk id="19" creationId="{018C5ED2-02B0-549F-0DC7-077D065C874A}"/>
          </ac:grpSpMkLst>
        </pc:grpChg>
        <pc:grpChg chg="mod">
          <ac:chgData name="Daniel Carvalho" userId="5d1cc23a-97af-4f53-959c-f03d38fc032e" providerId="ADAL" clId="{F96B0D19-2142-48D1-8544-0C776082A780}" dt="2023-02-25T17:02:00.023" v="2033" actId="1076"/>
          <ac:grpSpMkLst>
            <pc:docMk/>
            <pc:sldMk cId="2446943075" sldId="372"/>
            <ac:grpSpMk id="25" creationId="{7AEED5B0-66C8-A3CE-A71E-D3ED1C99ACFE}"/>
          </ac:grpSpMkLst>
        </pc:grpChg>
        <pc:grpChg chg="mod">
          <ac:chgData name="Daniel Carvalho" userId="5d1cc23a-97af-4f53-959c-f03d38fc032e" providerId="ADAL" clId="{F96B0D19-2142-48D1-8544-0C776082A780}" dt="2023-02-25T17:01:58.582" v="2032" actId="1076"/>
          <ac:grpSpMkLst>
            <pc:docMk/>
            <pc:sldMk cId="2446943075" sldId="372"/>
            <ac:grpSpMk id="26" creationId="{26C89C9A-8FCD-0A7A-7529-CEFA399269AB}"/>
          </ac:grpSpMkLst>
        </pc:grpChg>
        <pc:grpChg chg="del">
          <ac:chgData name="Daniel Carvalho" userId="5d1cc23a-97af-4f53-959c-f03d38fc032e" providerId="ADAL" clId="{F96B0D19-2142-48D1-8544-0C776082A780}" dt="2023-02-25T17:00:29.829" v="2017" actId="478"/>
          <ac:grpSpMkLst>
            <pc:docMk/>
            <pc:sldMk cId="2446943075" sldId="372"/>
            <ac:grpSpMk id="27" creationId="{5A577511-7700-468F-F324-8E4189332EB3}"/>
          </ac:grpSpMkLst>
        </pc:grpChg>
        <pc:picChg chg="mod">
          <ac:chgData name="Daniel Carvalho" userId="5d1cc23a-97af-4f53-959c-f03d38fc032e" providerId="ADAL" clId="{F96B0D19-2142-48D1-8544-0C776082A780}" dt="2023-02-25T16:59:18.937" v="2004" actId="14826"/>
          <ac:picMkLst>
            <pc:docMk/>
            <pc:sldMk cId="2446943075" sldId="372"/>
            <ac:picMk id="3" creationId="{55FD6792-DBD5-0568-90D9-CF8C3DA2B233}"/>
          </ac:picMkLst>
        </pc:picChg>
        <pc:picChg chg="add del mod topLvl">
          <ac:chgData name="Daniel Carvalho" userId="5d1cc23a-97af-4f53-959c-f03d38fc032e" providerId="ADAL" clId="{F96B0D19-2142-48D1-8544-0C776082A780}" dt="2023-02-25T17:00:20.740" v="2013" actId="1076"/>
          <ac:picMkLst>
            <pc:docMk/>
            <pc:sldMk cId="2446943075" sldId="372"/>
            <ac:picMk id="5" creationId="{11FA93BB-2689-1858-96B3-FDE77F21B9A8}"/>
          </ac:picMkLst>
        </pc:picChg>
        <pc:picChg chg="mod">
          <ac:chgData name="Daniel Carvalho" userId="5d1cc23a-97af-4f53-959c-f03d38fc032e" providerId="ADAL" clId="{F96B0D19-2142-48D1-8544-0C776082A780}" dt="2023-02-25T17:00:27.682" v="2016" actId="1076"/>
          <ac:picMkLst>
            <pc:docMk/>
            <pc:sldMk cId="2446943075" sldId="372"/>
            <ac:picMk id="15" creationId="{A8B394FB-E3B0-A6C7-FBE6-6C76711BF1C7}"/>
          </ac:picMkLst>
        </pc:picChg>
        <pc:picChg chg="mod">
          <ac:chgData name="Daniel Carvalho" userId="5d1cc23a-97af-4f53-959c-f03d38fc032e" providerId="ADAL" clId="{F96B0D19-2142-48D1-8544-0C776082A780}" dt="2023-02-25T17:00:25.266" v="2015" actId="1076"/>
          <ac:picMkLst>
            <pc:docMk/>
            <pc:sldMk cId="2446943075" sldId="372"/>
            <ac:picMk id="20" creationId="{6AFFF098-4715-3C3A-77D9-B2B2EF0133D7}"/>
          </ac:picMkLst>
        </pc:picChg>
        <pc:cxnChg chg="mod">
          <ac:chgData name="Daniel Carvalho" userId="5d1cc23a-97af-4f53-959c-f03d38fc032e" providerId="ADAL" clId="{F96B0D19-2142-48D1-8544-0C776082A780}" dt="2023-02-25T17:02:47.432" v="2041" actId="1076"/>
          <ac:cxnSpMkLst>
            <pc:docMk/>
            <pc:sldMk cId="2446943075" sldId="372"/>
            <ac:cxnSpMk id="28" creationId="{5F6F527B-D145-5D2E-9210-C93AF3A2C0C9}"/>
          </ac:cxnSpMkLst>
        </pc:cxnChg>
        <pc:cxnChg chg="mod">
          <ac:chgData name="Daniel Carvalho" userId="5d1cc23a-97af-4f53-959c-f03d38fc032e" providerId="ADAL" clId="{F96B0D19-2142-48D1-8544-0C776082A780}" dt="2023-02-25T17:05:08.738" v="2244" actId="1076"/>
          <ac:cxnSpMkLst>
            <pc:docMk/>
            <pc:sldMk cId="2446943075" sldId="372"/>
            <ac:cxnSpMk id="30" creationId="{0A2143B0-89BC-E16D-BB89-D057E58A51A6}"/>
          </ac:cxnSpMkLst>
        </pc:cxnChg>
        <pc:cxnChg chg="mod">
          <ac:chgData name="Daniel Carvalho" userId="5d1cc23a-97af-4f53-959c-f03d38fc032e" providerId="ADAL" clId="{F96B0D19-2142-48D1-8544-0C776082A780}" dt="2023-02-25T17:05:01.308" v="2242" actId="1076"/>
          <ac:cxnSpMkLst>
            <pc:docMk/>
            <pc:sldMk cId="2446943075" sldId="372"/>
            <ac:cxnSpMk id="32" creationId="{2630EA2B-2CBC-FC3F-096A-276E1F1659C2}"/>
          </ac:cxnSpMkLst>
        </pc:cxnChg>
        <pc:cxnChg chg="del">
          <ac:chgData name="Daniel Carvalho" userId="5d1cc23a-97af-4f53-959c-f03d38fc032e" providerId="ADAL" clId="{F96B0D19-2142-48D1-8544-0C776082A780}" dt="2023-02-25T17:00:46.084" v="2020" actId="478"/>
          <ac:cxnSpMkLst>
            <pc:docMk/>
            <pc:sldMk cId="2446943075" sldId="372"/>
            <ac:cxnSpMk id="34" creationId="{82709740-EEF5-9F89-2490-19FE8F85BBE0}"/>
          </ac:cxnSpMkLst>
        </pc:cxnChg>
      </pc:sldChg>
      <pc:sldChg chg="delSp modSp add mod">
        <pc:chgData name="Daniel Carvalho" userId="5d1cc23a-97af-4f53-959c-f03d38fc032e" providerId="ADAL" clId="{F96B0D19-2142-48D1-8544-0C776082A780}" dt="2023-02-27T20:00:38.814" v="4360"/>
        <pc:sldMkLst>
          <pc:docMk/>
          <pc:sldMk cId="791979148" sldId="373"/>
        </pc:sldMkLst>
        <pc:spChg chg="mod">
          <ac:chgData name="Daniel Carvalho" userId="5d1cc23a-97af-4f53-959c-f03d38fc032e" providerId="ADAL" clId="{F96B0D19-2142-48D1-8544-0C776082A780}" dt="2023-02-27T18:23:39.543" v="4225" actId="1036"/>
          <ac:spMkLst>
            <pc:docMk/>
            <pc:sldMk cId="791979148" sldId="373"/>
            <ac:spMk id="39" creationId="{718E87E3-0421-064F-D9FA-DF1B4A522C6C}"/>
          </ac:spMkLst>
        </pc:spChg>
        <pc:spChg chg="mod">
          <ac:chgData name="Daniel Carvalho" userId="5d1cc23a-97af-4f53-959c-f03d38fc032e" providerId="ADAL" clId="{F96B0D19-2142-48D1-8544-0C776082A780}" dt="2023-02-27T18:23:53.263" v="4238" actId="1076"/>
          <ac:spMkLst>
            <pc:docMk/>
            <pc:sldMk cId="791979148" sldId="373"/>
            <ac:spMk id="42" creationId="{596AA3B4-C3E5-AE6E-6C3C-B7048F817265}"/>
          </ac:spMkLst>
        </pc:spChg>
        <pc:spChg chg="del">
          <ac:chgData name="Daniel Carvalho" userId="5d1cc23a-97af-4f53-959c-f03d38fc032e" providerId="ADAL" clId="{F96B0D19-2142-48D1-8544-0C776082A780}" dt="2023-02-25T17:48:33.606" v="2617" actId="478"/>
          <ac:spMkLst>
            <pc:docMk/>
            <pc:sldMk cId="791979148" sldId="373"/>
            <ac:spMk id="46" creationId="{C159E387-DF09-EB1B-68CA-B173B024A4D6}"/>
          </ac:spMkLst>
        </pc:spChg>
        <pc:spChg chg="del">
          <ac:chgData name="Daniel Carvalho" userId="5d1cc23a-97af-4f53-959c-f03d38fc032e" providerId="ADAL" clId="{F96B0D19-2142-48D1-8544-0C776082A780}" dt="2023-02-25T17:48:36.105" v="2618" actId="478"/>
          <ac:spMkLst>
            <pc:docMk/>
            <pc:sldMk cId="791979148" sldId="373"/>
            <ac:spMk id="47" creationId="{310BD731-E8D1-D035-609C-A15586B9097F}"/>
          </ac:spMkLst>
        </pc:spChg>
        <pc:spChg chg="mod">
          <ac:chgData name="Daniel Carvalho" userId="5d1cc23a-97af-4f53-959c-f03d38fc032e" providerId="ADAL" clId="{F96B0D19-2142-48D1-8544-0C776082A780}" dt="2023-02-27T18:23:33.968" v="4193" actId="1036"/>
          <ac:spMkLst>
            <pc:docMk/>
            <pc:sldMk cId="791979148" sldId="373"/>
            <ac:spMk id="49" creationId="{786A0699-C3D7-2C02-69B1-DE2963D4AE5B}"/>
          </ac:spMkLst>
        </pc:spChg>
        <pc:spChg chg="mod">
          <ac:chgData name="Daniel Carvalho" userId="5d1cc23a-97af-4f53-959c-f03d38fc032e" providerId="ADAL" clId="{F96B0D19-2142-48D1-8544-0C776082A780}" dt="2023-02-27T18:23:50.657" v="4237" actId="1037"/>
          <ac:spMkLst>
            <pc:docMk/>
            <pc:sldMk cId="791979148" sldId="373"/>
            <ac:spMk id="50" creationId="{470DD479-A55B-E97E-C3F8-28558743F92D}"/>
          </ac:spMkLst>
        </pc:spChg>
        <pc:spChg chg="del">
          <ac:chgData name="Daniel Carvalho" userId="5d1cc23a-97af-4f53-959c-f03d38fc032e" providerId="ADAL" clId="{F96B0D19-2142-48D1-8544-0C776082A780}" dt="2023-02-25T17:48:36.105" v="2618" actId="478"/>
          <ac:spMkLst>
            <pc:docMk/>
            <pc:sldMk cId="791979148" sldId="373"/>
            <ac:spMk id="52" creationId="{8C68C5AC-B316-C0F7-E7B8-69A514458CA4}"/>
          </ac:spMkLst>
        </pc:spChg>
        <pc:spChg chg="del">
          <ac:chgData name="Daniel Carvalho" userId="5d1cc23a-97af-4f53-959c-f03d38fc032e" providerId="ADAL" clId="{F96B0D19-2142-48D1-8544-0C776082A780}" dt="2023-02-25T17:48:36.105" v="2618" actId="478"/>
          <ac:spMkLst>
            <pc:docMk/>
            <pc:sldMk cId="791979148" sldId="373"/>
            <ac:spMk id="54" creationId="{BBF5830F-98B9-C84F-CBC8-29648C7A616F}"/>
          </ac:spMkLst>
        </pc:spChg>
        <pc:spChg chg="del mod">
          <ac:chgData name="Daniel Carvalho" userId="5d1cc23a-97af-4f53-959c-f03d38fc032e" providerId="ADAL" clId="{F96B0D19-2142-48D1-8544-0C776082A780}" dt="2023-02-25T17:48:40.661" v="2620" actId="478"/>
          <ac:spMkLst>
            <pc:docMk/>
            <pc:sldMk cId="791979148" sldId="373"/>
            <ac:spMk id="55" creationId="{965C6818-34A7-2D2C-0E23-3AB8D04CB642}"/>
          </ac:spMkLst>
        </pc:spChg>
        <pc:spChg chg="del">
          <ac:chgData name="Daniel Carvalho" userId="5d1cc23a-97af-4f53-959c-f03d38fc032e" providerId="ADAL" clId="{F96B0D19-2142-48D1-8544-0C776082A780}" dt="2023-02-25T17:48:43.859" v="2621" actId="478"/>
          <ac:spMkLst>
            <pc:docMk/>
            <pc:sldMk cId="791979148" sldId="373"/>
            <ac:spMk id="57" creationId="{6A56BA6B-8C27-F65E-43C4-2B367A3C0128}"/>
          </ac:spMkLst>
        </pc:spChg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791979148" sldId="373"/>
            <ac:spMk id="1088" creationId="{00000000-0000-0000-0000-000000000000}"/>
          </ac:spMkLst>
        </pc:spChg>
        <pc:spChg chg="mod">
          <ac:chgData name="Daniel Carvalho" userId="5d1cc23a-97af-4f53-959c-f03d38fc032e" providerId="ADAL" clId="{F96B0D19-2142-48D1-8544-0C776082A780}" dt="2023-02-27T18:23:13.417" v="4159" actId="14100"/>
          <ac:spMkLst>
            <pc:docMk/>
            <pc:sldMk cId="791979148" sldId="373"/>
            <ac:spMk id="1089" creationId="{00000000-0000-0000-0000-000000000000}"/>
          </ac:spMkLst>
        </pc:spChg>
        <pc:spChg chg="mod">
          <ac:chgData name="Daniel Carvalho" userId="5d1cc23a-97af-4f53-959c-f03d38fc032e" providerId="ADAL" clId="{F96B0D19-2142-48D1-8544-0C776082A780}" dt="2023-02-27T18:24:12.298" v="4244" actId="255"/>
          <ac:spMkLst>
            <pc:docMk/>
            <pc:sldMk cId="791979148" sldId="373"/>
            <ac:spMk id="1095" creationId="{8F55B1D1-56C2-64F3-AD90-712995866108}"/>
          </ac:spMkLst>
        </pc:spChg>
        <pc:spChg chg="mod">
          <ac:chgData name="Daniel Carvalho" userId="5d1cc23a-97af-4f53-959c-f03d38fc032e" providerId="ADAL" clId="{F96B0D19-2142-48D1-8544-0C776082A780}" dt="2023-02-27T18:24:56.053" v="4299" actId="14100"/>
          <ac:spMkLst>
            <pc:docMk/>
            <pc:sldMk cId="791979148" sldId="373"/>
            <ac:spMk id="1099" creationId="{B929E9A3-252D-1E5E-9C90-EE5DDD5FEDD1}"/>
          </ac:spMkLst>
        </pc:spChg>
        <pc:spChg chg="mod">
          <ac:chgData name="Daniel Carvalho" userId="5d1cc23a-97af-4f53-959c-f03d38fc032e" providerId="ADAL" clId="{F96B0D19-2142-48D1-8544-0C776082A780}" dt="2023-02-27T18:24:49.733" v="4297" actId="1036"/>
          <ac:spMkLst>
            <pc:docMk/>
            <pc:sldMk cId="791979148" sldId="373"/>
            <ac:spMk id="1101" creationId="{6DE6CBE9-1379-ECCC-1CB5-D1B57A1F794A}"/>
          </ac:spMkLst>
        </pc:spChg>
        <pc:spChg chg="mod">
          <ac:chgData name="Daniel Carvalho" userId="5d1cc23a-97af-4f53-959c-f03d38fc032e" providerId="ADAL" clId="{F96B0D19-2142-48D1-8544-0C776082A780}" dt="2023-02-27T18:24:52.942" v="4298" actId="1076"/>
          <ac:spMkLst>
            <pc:docMk/>
            <pc:sldMk cId="791979148" sldId="373"/>
            <ac:spMk id="1102" creationId="{C9DDDB76-A1BA-8BA0-5F76-A0182D4C5007}"/>
          </ac:spMkLst>
        </pc:spChg>
        <pc:spChg chg="del">
          <ac:chgData name="Daniel Carvalho" userId="5d1cc23a-97af-4f53-959c-f03d38fc032e" providerId="ADAL" clId="{F96B0D19-2142-48D1-8544-0C776082A780}" dt="2023-02-25T17:48:46.686" v="2622" actId="478"/>
          <ac:spMkLst>
            <pc:docMk/>
            <pc:sldMk cId="791979148" sldId="373"/>
            <ac:spMk id="1103" creationId="{6BE7DDFB-4FE7-A8ED-91F9-1732D11FF804}"/>
          </ac:spMkLst>
        </pc:spChg>
        <pc:spChg chg="del">
          <ac:chgData name="Daniel Carvalho" userId="5d1cc23a-97af-4f53-959c-f03d38fc032e" providerId="ADAL" clId="{F96B0D19-2142-48D1-8544-0C776082A780}" dt="2023-02-25T17:48:36.105" v="2618" actId="478"/>
          <ac:spMkLst>
            <pc:docMk/>
            <pc:sldMk cId="791979148" sldId="373"/>
            <ac:spMk id="1107" creationId="{23EA534B-3E7D-F2CE-50F2-0CFC6E7F872D}"/>
          </ac:spMkLst>
        </pc:spChg>
        <pc:spChg chg="del">
          <ac:chgData name="Daniel Carvalho" userId="5d1cc23a-97af-4f53-959c-f03d38fc032e" providerId="ADAL" clId="{F96B0D19-2142-48D1-8544-0C776082A780}" dt="2023-02-25T17:48:36.105" v="2618" actId="478"/>
          <ac:spMkLst>
            <pc:docMk/>
            <pc:sldMk cId="791979148" sldId="373"/>
            <ac:spMk id="1108" creationId="{C360AB94-BAF8-A469-7651-4A9913C5B2E3}"/>
          </ac:spMkLst>
        </pc:spChg>
        <pc:spChg chg="del">
          <ac:chgData name="Daniel Carvalho" userId="5d1cc23a-97af-4f53-959c-f03d38fc032e" providerId="ADAL" clId="{F96B0D19-2142-48D1-8544-0C776082A780}" dt="2023-02-25T17:48:36.105" v="2618" actId="478"/>
          <ac:spMkLst>
            <pc:docMk/>
            <pc:sldMk cId="791979148" sldId="373"/>
            <ac:spMk id="1110" creationId="{6BC54913-4778-77C8-0AC6-74D3386BE1D6}"/>
          </ac:spMkLst>
        </pc:spChg>
        <pc:spChg chg="del">
          <ac:chgData name="Daniel Carvalho" userId="5d1cc23a-97af-4f53-959c-f03d38fc032e" providerId="ADAL" clId="{F96B0D19-2142-48D1-8544-0C776082A780}" dt="2023-02-25T17:48:36.105" v="2618" actId="478"/>
          <ac:spMkLst>
            <pc:docMk/>
            <pc:sldMk cId="791979148" sldId="373"/>
            <ac:spMk id="1111" creationId="{CEB30666-BCF6-C796-5E2D-B83C0ADB2A0C}"/>
          </ac:spMkLst>
        </pc:spChg>
        <pc:cxnChg chg="mod">
          <ac:chgData name="Daniel Carvalho" userId="5d1cc23a-97af-4f53-959c-f03d38fc032e" providerId="ADAL" clId="{F96B0D19-2142-48D1-8544-0C776082A780}" dt="2023-02-27T18:23:47.341" v="4226" actId="1076"/>
          <ac:cxnSpMkLst>
            <pc:docMk/>
            <pc:sldMk cId="791979148" sldId="373"/>
            <ac:cxnSpMk id="28" creationId="{5F6F527B-D145-5D2E-9210-C93AF3A2C0C9}"/>
          </ac:cxnSpMkLst>
        </pc:cxnChg>
        <pc:cxnChg chg="del">
          <ac:chgData name="Daniel Carvalho" userId="5d1cc23a-97af-4f53-959c-f03d38fc032e" providerId="ADAL" clId="{F96B0D19-2142-48D1-8544-0C776082A780}" dt="2023-02-25T17:48:36.105" v="2618" actId="478"/>
          <ac:cxnSpMkLst>
            <pc:docMk/>
            <pc:sldMk cId="791979148" sldId="373"/>
            <ac:cxnSpMk id="56" creationId="{3280E772-A124-54B8-1EEC-55064EDFFFE7}"/>
          </ac:cxnSpMkLst>
        </pc:cxnChg>
        <pc:cxnChg chg="mod">
          <ac:chgData name="Daniel Carvalho" userId="5d1cc23a-97af-4f53-959c-f03d38fc032e" providerId="ADAL" clId="{F96B0D19-2142-48D1-8544-0C776082A780}" dt="2023-02-27T18:23:28.616" v="4165" actId="1037"/>
          <ac:cxnSpMkLst>
            <pc:docMk/>
            <pc:sldMk cId="791979148" sldId="373"/>
            <ac:cxnSpMk id="59" creationId="{1A24A860-E163-54FC-F43C-FBCB8ADC9BE0}"/>
          </ac:cxnSpMkLst>
        </pc:cxnChg>
        <pc:cxnChg chg="del">
          <ac:chgData name="Daniel Carvalho" userId="5d1cc23a-97af-4f53-959c-f03d38fc032e" providerId="ADAL" clId="{F96B0D19-2142-48D1-8544-0C776082A780}" dt="2023-02-25T17:48:36.105" v="2618" actId="478"/>
          <ac:cxnSpMkLst>
            <pc:docMk/>
            <pc:sldMk cId="791979148" sldId="373"/>
            <ac:cxnSpMk id="60" creationId="{6396DC4F-CD01-F9D8-DD5F-81C9DBF9DF53}"/>
          </ac:cxnSpMkLst>
        </pc:cxnChg>
        <pc:cxnChg chg="mod">
          <ac:chgData name="Daniel Carvalho" userId="5d1cc23a-97af-4f53-959c-f03d38fc032e" providerId="ADAL" clId="{F96B0D19-2142-48D1-8544-0C776082A780}" dt="2023-02-27T18:23:23.086" v="4161" actId="1076"/>
          <ac:cxnSpMkLst>
            <pc:docMk/>
            <pc:sldMk cId="791979148" sldId="373"/>
            <ac:cxnSpMk id="1090" creationId="{43D6E840-55C9-2BFB-D708-27A99BA01F05}"/>
          </ac:cxnSpMkLst>
        </pc:cxnChg>
        <pc:cxnChg chg="mod">
          <ac:chgData name="Daniel Carvalho" userId="5d1cc23a-97af-4f53-959c-f03d38fc032e" providerId="ADAL" clId="{F96B0D19-2142-48D1-8544-0C776082A780}" dt="2023-02-27T18:24:00.339" v="4241" actId="1076"/>
          <ac:cxnSpMkLst>
            <pc:docMk/>
            <pc:sldMk cId="791979148" sldId="373"/>
            <ac:cxnSpMk id="1092" creationId="{44AB5CA8-B7B7-7C77-00AC-E5B8BB20BE19}"/>
          </ac:cxnSpMkLst>
        </pc:cxnChg>
        <pc:cxnChg chg="del">
          <ac:chgData name="Daniel Carvalho" userId="5d1cc23a-97af-4f53-959c-f03d38fc032e" providerId="ADAL" clId="{F96B0D19-2142-48D1-8544-0C776082A780}" dt="2023-02-25T17:48:36.105" v="2618" actId="478"/>
          <ac:cxnSpMkLst>
            <pc:docMk/>
            <pc:sldMk cId="791979148" sldId="373"/>
            <ac:cxnSpMk id="1093" creationId="{3FA7F912-3256-B171-2127-929D18A5EEA1}"/>
          </ac:cxnSpMkLst>
        </pc:cxnChg>
        <pc:cxnChg chg="del">
          <ac:chgData name="Daniel Carvalho" userId="5d1cc23a-97af-4f53-959c-f03d38fc032e" providerId="ADAL" clId="{F96B0D19-2142-48D1-8544-0C776082A780}" dt="2023-02-25T17:48:36.105" v="2618" actId="478"/>
          <ac:cxnSpMkLst>
            <pc:docMk/>
            <pc:sldMk cId="791979148" sldId="373"/>
            <ac:cxnSpMk id="1094" creationId="{0211CA25-57F7-C9D5-A095-26FDD3823B04}"/>
          </ac:cxnSpMkLst>
        </pc:cxnChg>
        <pc:cxnChg chg="mod">
          <ac:chgData name="Daniel Carvalho" userId="5d1cc23a-97af-4f53-959c-f03d38fc032e" providerId="ADAL" clId="{F96B0D19-2142-48D1-8544-0C776082A780}" dt="2023-02-27T18:24:35.033" v="4272" actId="1037"/>
          <ac:cxnSpMkLst>
            <pc:docMk/>
            <pc:sldMk cId="791979148" sldId="373"/>
            <ac:cxnSpMk id="1097" creationId="{B30AB849-3513-096B-F2EA-0A11911CDF7B}"/>
          </ac:cxnSpMkLst>
        </pc:cxnChg>
        <pc:cxnChg chg="mod">
          <ac:chgData name="Daniel Carvalho" userId="5d1cc23a-97af-4f53-959c-f03d38fc032e" providerId="ADAL" clId="{F96B0D19-2142-48D1-8544-0C776082A780}" dt="2023-02-27T18:24:45.814" v="4291" actId="1038"/>
          <ac:cxnSpMkLst>
            <pc:docMk/>
            <pc:sldMk cId="791979148" sldId="373"/>
            <ac:cxnSpMk id="1100" creationId="{0106294F-5288-8EFA-97A8-170DF8BF2F1E}"/>
          </ac:cxnSpMkLst>
        </pc:cxnChg>
        <pc:cxnChg chg="del">
          <ac:chgData name="Daniel Carvalho" userId="5d1cc23a-97af-4f53-959c-f03d38fc032e" providerId="ADAL" clId="{F96B0D19-2142-48D1-8544-0C776082A780}" dt="2023-02-25T17:48:36.105" v="2618" actId="478"/>
          <ac:cxnSpMkLst>
            <pc:docMk/>
            <pc:sldMk cId="791979148" sldId="373"/>
            <ac:cxnSpMk id="1106" creationId="{B6A40A57-2970-E297-C619-7D76A8BD7D5E}"/>
          </ac:cxnSpMkLst>
        </pc:cxnChg>
        <pc:cxnChg chg="del">
          <ac:chgData name="Daniel Carvalho" userId="5d1cc23a-97af-4f53-959c-f03d38fc032e" providerId="ADAL" clId="{F96B0D19-2142-48D1-8544-0C776082A780}" dt="2023-02-25T17:48:36.105" v="2618" actId="478"/>
          <ac:cxnSpMkLst>
            <pc:docMk/>
            <pc:sldMk cId="791979148" sldId="373"/>
            <ac:cxnSpMk id="1109" creationId="{FF22EB17-4E54-3C8D-8986-F5DF0ACD490E}"/>
          </ac:cxnSpMkLst>
        </pc:cxnChg>
      </pc:sldChg>
      <pc:sldChg chg="add del">
        <pc:chgData name="Daniel Carvalho" userId="5d1cc23a-97af-4f53-959c-f03d38fc032e" providerId="ADAL" clId="{F96B0D19-2142-48D1-8544-0C776082A780}" dt="2023-02-25T18:02:22.808" v="2961" actId="2696"/>
        <pc:sldMkLst>
          <pc:docMk/>
          <pc:sldMk cId="3016151725" sldId="374"/>
        </pc:sldMkLst>
      </pc:sldChg>
      <pc:sldChg chg="add del">
        <pc:chgData name="Daniel Carvalho" userId="5d1cc23a-97af-4f53-959c-f03d38fc032e" providerId="ADAL" clId="{F96B0D19-2142-48D1-8544-0C776082A780}" dt="2023-02-25T17:51:36.706" v="2680" actId="47"/>
        <pc:sldMkLst>
          <pc:docMk/>
          <pc:sldMk cId="247147395" sldId="375"/>
        </pc:sldMkLst>
      </pc:sldChg>
      <pc:sldChg chg="addSp delSp modSp add mod">
        <pc:chgData name="Daniel Carvalho" userId="5d1cc23a-97af-4f53-959c-f03d38fc032e" providerId="ADAL" clId="{F96B0D19-2142-48D1-8544-0C776082A780}" dt="2023-02-27T20:00:38.814" v="4360"/>
        <pc:sldMkLst>
          <pc:docMk/>
          <pc:sldMk cId="2270322504" sldId="376"/>
        </pc:sldMkLst>
        <pc:spChg chg="add mod">
          <ac:chgData name="Daniel Carvalho" userId="5d1cc23a-97af-4f53-959c-f03d38fc032e" providerId="ADAL" clId="{F96B0D19-2142-48D1-8544-0C776082A780}" dt="2023-02-25T17:56:27.854" v="2831" actId="1076"/>
          <ac:spMkLst>
            <pc:docMk/>
            <pc:sldMk cId="2270322504" sldId="376"/>
            <ac:spMk id="2" creationId="{3300BB18-5195-485E-5972-15E2E2164CB0}"/>
          </ac:spMkLst>
        </pc:spChg>
        <pc:spChg chg="add mod">
          <ac:chgData name="Daniel Carvalho" userId="5d1cc23a-97af-4f53-959c-f03d38fc032e" providerId="ADAL" clId="{F96B0D19-2142-48D1-8544-0C776082A780}" dt="2023-02-27T18:25:13.659" v="4305" actId="255"/>
          <ac:spMkLst>
            <pc:docMk/>
            <pc:sldMk cId="2270322504" sldId="376"/>
            <ac:spMk id="3" creationId="{515F771F-6AA3-5C0B-F340-707E66D6B7DA}"/>
          </ac:spMkLst>
        </pc:spChg>
        <pc:spChg chg="add mod">
          <ac:chgData name="Daniel Carvalho" userId="5d1cc23a-97af-4f53-959c-f03d38fc032e" providerId="ADAL" clId="{F96B0D19-2142-48D1-8544-0C776082A780}" dt="2023-02-27T18:25:26.181" v="4309" actId="14100"/>
          <ac:spMkLst>
            <pc:docMk/>
            <pc:sldMk cId="2270322504" sldId="376"/>
            <ac:spMk id="5" creationId="{20E3C028-91B9-ED0E-3404-573D474027FE}"/>
          </ac:spMkLst>
        </pc:spChg>
        <pc:spChg chg="add mod">
          <ac:chgData name="Daniel Carvalho" userId="5d1cc23a-97af-4f53-959c-f03d38fc032e" providerId="ADAL" clId="{F96B0D19-2142-48D1-8544-0C776082A780}" dt="2023-02-25T18:01:48.907" v="2960" actId="14100"/>
          <ac:spMkLst>
            <pc:docMk/>
            <pc:sldMk cId="2270322504" sldId="376"/>
            <ac:spMk id="6" creationId="{72A27910-F049-5E7E-153A-6BB48B468EE6}"/>
          </ac:spMkLst>
        </pc:spChg>
        <pc:spChg chg="add mod">
          <ac:chgData name="Daniel Carvalho" userId="5d1cc23a-97af-4f53-959c-f03d38fc032e" providerId="ADAL" clId="{F96B0D19-2142-48D1-8544-0C776082A780}" dt="2023-02-25T17:56:18.240" v="2825" actId="1036"/>
          <ac:spMkLst>
            <pc:docMk/>
            <pc:sldMk cId="2270322504" sldId="376"/>
            <ac:spMk id="7" creationId="{49AF9AAF-7991-9305-2E55-2F198609F04E}"/>
          </ac:spMkLst>
        </pc:spChg>
        <pc:spChg chg="add mod">
          <ac:chgData name="Daniel Carvalho" userId="5d1cc23a-97af-4f53-959c-f03d38fc032e" providerId="ADAL" clId="{F96B0D19-2142-48D1-8544-0C776082A780}" dt="2023-02-25T18:00:34.193" v="2952" actId="403"/>
          <ac:spMkLst>
            <pc:docMk/>
            <pc:sldMk cId="2270322504" sldId="376"/>
            <ac:spMk id="10" creationId="{2F104795-A6C2-1705-009F-54C33AF85A1F}"/>
          </ac:spMkLst>
        </pc:spChg>
        <pc:spChg chg="del">
          <ac:chgData name="Daniel Carvalho" userId="5d1cc23a-97af-4f53-959c-f03d38fc032e" providerId="ADAL" clId="{F96B0D19-2142-48D1-8544-0C776082A780}" dt="2023-02-25T17:52:25.664" v="2692" actId="478"/>
          <ac:spMkLst>
            <pc:docMk/>
            <pc:sldMk cId="2270322504" sldId="376"/>
            <ac:spMk id="39" creationId="{718E87E3-0421-064F-D9FA-DF1B4A522C6C}"/>
          </ac:spMkLst>
        </pc:spChg>
        <pc:spChg chg="del">
          <ac:chgData name="Daniel Carvalho" userId="5d1cc23a-97af-4f53-959c-f03d38fc032e" providerId="ADAL" clId="{F96B0D19-2142-48D1-8544-0C776082A780}" dt="2023-02-25T17:52:19.050" v="2689" actId="478"/>
          <ac:spMkLst>
            <pc:docMk/>
            <pc:sldMk cId="2270322504" sldId="376"/>
            <ac:spMk id="42" creationId="{596AA3B4-C3E5-AE6E-6C3C-B7048F817265}"/>
          </ac:spMkLst>
        </pc:spChg>
        <pc:spChg chg="del">
          <ac:chgData name="Daniel Carvalho" userId="5d1cc23a-97af-4f53-959c-f03d38fc032e" providerId="ADAL" clId="{F96B0D19-2142-48D1-8544-0C776082A780}" dt="2023-02-25T17:52:28.128" v="2694" actId="478"/>
          <ac:spMkLst>
            <pc:docMk/>
            <pc:sldMk cId="2270322504" sldId="376"/>
            <ac:spMk id="49" creationId="{786A0699-C3D7-2C02-69B1-DE2963D4AE5B}"/>
          </ac:spMkLst>
        </pc:spChg>
        <pc:spChg chg="mod">
          <ac:chgData name="Daniel Carvalho" userId="5d1cc23a-97af-4f53-959c-f03d38fc032e" providerId="ADAL" clId="{F96B0D19-2142-48D1-8544-0C776082A780}" dt="2023-02-25T17:56:25.460" v="2830" actId="1038"/>
          <ac:spMkLst>
            <pc:docMk/>
            <pc:sldMk cId="2270322504" sldId="376"/>
            <ac:spMk id="50" creationId="{470DD479-A55B-E97E-C3F8-28558743F92D}"/>
          </ac:spMkLst>
        </pc:spChg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2270322504" sldId="376"/>
            <ac:spMk id="1088" creationId="{00000000-0000-0000-0000-000000000000}"/>
          </ac:spMkLst>
        </pc:spChg>
        <pc:spChg chg="mod">
          <ac:chgData name="Daniel Carvalho" userId="5d1cc23a-97af-4f53-959c-f03d38fc032e" providerId="ADAL" clId="{F96B0D19-2142-48D1-8544-0C776082A780}" dt="2023-02-25T17:56:06.235" v="2818" actId="1035"/>
          <ac:spMkLst>
            <pc:docMk/>
            <pc:sldMk cId="2270322504" sldId="376"/>
            <ac:spMk id="1089" creationId="{00000000-0000-0000-0000-000000000000}"/>
          </ac:spMkLst>
        </pc:spChg>
        <pc:spChg chg="del mod">
          <ac:chgData name="Daniel Carvalho" userId="5d1cc23a-97af-4f53-959c-f03d38fc032e" providerId="ADAL" clId="{F96B0D19-2142-48D1-8544-0C776082A780}" dt="2023-02-25T17:53:43.886" v="2738" actId="478"/>
          <ac:spMkLst>
            <pc:docMk/>
            <pc:sldMk cId="2270322504" sldId="376"/>
            <ac:spMk id="1095" creationId="{8F55B1D1-56C2-64F3-AD90-712995866108}"/>
          </ac:spMkLst>
        </pc:spChg>
        <pc:spChg chg="del">
          <ac:chgData name="Daniel Carvalho" userId="5d1cc23a-97af-4f53-959c-f03d38fc032e" providerId="ADAL" clId="{F96B0D19-2142-48D1-8544-0C776082A780}" dt="2023-02-25T17:54:14.341" v="2747" actId="478"/>
          <ac:spMkLst>
            <pc:docMk/>
            <pc:sldMk cId="2270322504" sldId="376"/>
            <ac:spMk id="1099" creationId="{B929E9A3-252D-1E5E-9C90-EE5DDD5FEDD1}"/>
          </ac:spMkLst>
        </pc:spChg>
        <pc:spChg chg="mod">
          <ac:chgData name="Daniel Carvalho" userId="5d1cc23a-97af-4f53-959c-f03d38fc032e" providerId="ADAL" clId="{F96B0D19-2142-48D1-8544-0C776082A780}" dt="2023-02-25T17:56:06.235" v="2818" actId="1035"/>
          <ac:spMkLst>
            <pc:docMk/>
            <pc:sldMk cId="2270322504" sldId="376"/>
            <ac:spMk id="1101" creationId="{6DE6CBE9-1379-ECCC-1CB5-D1B57A1F794A}"/>
          </ac:spMkLst>
        </pc:spChg>
        <pc:spChg chg="mod">
          <ac:chgData name="Daniel Carvalho" userId="5d1cc23a-97af-4f53-959c-f03d38fc032e" providerId="ADAL" clId="{F96B0D19-2142-48D1-8544-0C776082A780}" dt="2023-02-25T18:00:31.889" v="2951" actId="403"/>
          <ac:spMkLst>
            <pc:docMk/>
            <pc:sldMk cId="2270322504" sldId="376"/>
            <ac:spMk id="1102" creationId="{C9DDDB76-A1BA-8BA0-5F76-A0182D4C5007}"/>
          </ac:spMkLst>
        </pc:spChg>
        <pc:cxnChg chg="add mod">
          <ac:chgData name="Daniel Carvalho" userId="5d1cc23a-97af-4f53-959c-f03d38fc032e" providerId="ADAL" clId="{F96B0D19-2142-48D1-8544-0C776082A780}" dt="2023-02-25T17:56:06.235" v="2818" actId="1035"/>
          <ac:cxnSpMkLst>
            <pc:docMk/>
            <pc:sldMk cId="2270322504" sldId="376"/>
            <ac:cxnSpMk id="4" creationId="{BD2D6E33-E919-0EE6-3254-ADA2CDA0C339}"/>
          </ac:cxnSpMkLst>
        </pc:cxnChg>
        <pc:cxnChg chg="add mod">
          <ac:chgData name="Daniel Carvalho" userId="5d1cc23a-97af-4f53-959c-f03d38fc032e" providerId="ADAL" clId="{F96B0D19-2142-48D1-8544-0C776082A780}" dt="2023-02-25T18:01:48.657" v="2959" actId="1036"/>
          <ac:cxnSpMkLst>
            <pc:docMk/>
            <pc:sldMk cId="2270322504" sldId="376"/>
            <ac:cxnSpMk id="8" creationId="{F996C04B-55E2-85A9-6D9B-C12B92A3185F}"/>
          </ac:cxnSpMkLst>
        </pc:cxnChg>
        <pc:cxnChg chg="mod">
          <ac:chgData name="Daniel Carvalho" userId="5d1cc23a-97af-4f53-959c-f03d38fc032e" providerId="ADAL" clId="{F96B0D19-2142-48D1-8544-0C776082A780}" dt="2023-02-25T17:56:06.235" v="2818" actId="1035"/>
          <ac:cxnSpMkLst>
            <pc:docMk/>
            <pc:sldMk cId="2270322504" sldId="376"/>
            <ac:cxnSpMk id="28" creationId="{5F6F527B-D145-5D2E-9210-C93AF3A2C0C9}"/>
          </ac:cxnSpMkLst>
        </pc:cxnChg>
        <pc:cxnChg chg="del">
          <ac:chgData name="Daniel Carvalho" userId="5d1cc23a-97af-4f53-959c-f03d38fc032e" providerId="ADAL" clId="{F96B0D19-2142-48D1-8544-0C776082A780}" dt="2023-02-25T17:52:26.762" v="2693" actId="478"/>
          <ac:cxnSpMkLst>
            <pc:docMk/>
            <pc:sldMk cId="2270322504" sldId="376"/>
            <ac:cxnSpMk id="59" creationId="{1A24A860-E163-54FC-F43C-FBCB8ADC9BE0}"/>
          </ac:cxnSpMkLst>
        </pc:cxnChg>
        <pc:cxnChg chg="del mod">
          <ac:chgData name="Daniel Carvalho" userId="5d1cc23a-97af-4f53-959c-f03d38fc032e" providerId="ADAL" clId="{F96B0D19-2142-48D1-8544-0C776082A780}" dt="2023-02-25T17:53:50.125" v="2742" actId="478"/>
          <ac:cxnSpMkLst>
            <pc:docMk/>
            <pc:sldMk cId="2270322504" sldId="376"/>
            <ac:cxnSpMk id="1090" creationId="{43D6E840-55C9-2BFB-D708-27A99BA01F05}"/>
          </ac:cxnSpMkLst>
        </pc:cxnChg>
        <pc:cxnChg chg="mod">
          <ac:chgData name="Daniel Carvalho" userId="5d1cc23a-97af-4f53-959c-f03d38fc032e" providerId="ADAL" clId="{F96B0D19-2142-48D1-8544-0C776082A780}" dt="2023-02-25T17:56:06.235" v="2818" actId="1035"/>
          <ac:cxnSpMkLst>
            <pc:docMk/>
            <pc:sldMk cId="2270322504" sldId="376"/>
            <ac:cxnSpMk id="1092" creationId="{44AB5CA8-B7B7-7C77-00AC-E5B8BB20BE19}"/>
          </ac:cxnSpMkLst>
        </pc:cxnChg>
        <pc:cxnChg chg="mod">
          <ac:chgData name="Daniel Carvalho" userId="5d1cc23a-97af-4f53-959c-f03d38fc032e" providerId="ADAL" clId="{F96B0D19-2142-48D1-8544-0C776082A780}" dt="2023-02-25T17:56:32.146" v="2832" actId="1076"/>
          <ac:cxnSpMkLst>
            <pc:docMk/>
            <pc:sldMk cId="2270322504" sldId="376"/>
            <ac:cxnSpMk id="1097" creationId="{B30AB849-3513-096B-F2EA-0A11911CDF7B}"/>
          </ac:cxnSpMkLst>
        </pc:cxnChg>
        <pc:cxnChg chg="mod">
          <ac:chgData name="Daniel Carvalho" userId="5d1cc23a-97af-4f53-959c-f03d38fc032e" providerId="ADAL" clId="{F96B0D19-2142-48D1-8544-0C776082A780}" dt="2023-02-25T17:56:06.235" v="2818" actId="1035"/>
          <ac:cxnSpMkLst>
            <pc:docMk/>
            <pc:sldMk cId="2270322504" sldId="376"/>
            <ac:cxnSpMk id="1100" creationId="{0106294F-5288-8EFA-97A8-170DF8BF2F1E}"/>
          </ac:cxnSpMkLst>
        </pc:cxnChg>
      </pc:sldChg>
      <pc:sldChg chg="addSp delSp modSp add mod">
        <pc:chgData name="Daniel Carvalho" userId="5d1cc23a-97af-4f53-959c-f03d38fc032e" providerId="ADAL" clId="{F96B0D19-2142-48D1-8544-0C776082A780}" dt="2023-02-27T20:00:38.814" v="4360"/>
        <pc:sldMkLst>
          <pc:docMk/>
          <pc:sldMk cId="747933214" sldId="377"/>
        </pc:sldMkLst>
        <pc:spChg chg="add mod">
          <ac:chgData name="Daniel Carvalho" userId="5d1cc23a-97af-4f53-959c-f03d38fc032e" providerId="ADAL" clId="{F96B0D19-2142-48D1-8544-0C776082A780}" dt="2023-02-27T18:25:59.712" v="4334" actId="1076"/>
          <ac:spMkLst>
            <pc:docMk/>
            <pc:sldMk cId="747933214" sldId="377"/>
            <ac:spMk id="2" creationId="{D55B7132-2E02-65F2-F86D-666963C28CD5}"/>
          </ac:spMkLst>
        </pc:spChg>
        <pc:spChg chg="add mod">
          <ac:chgData name="Daniel Carvalho" userId="5d1cc23a-97af-4f53-959c-f03d38fc032e" providerId="ADAL" clId="{F96B0D19-2142-48D1-8544-0C776082A780}" dt="2023-02-27T18:25:57.200" v="4333" actId="1038"/>
          <ac:spMkLst>
            <pc:docMk/>
            <pc:sldMk cId="747933214" sldId="377"/>
            <ac:spMk id="3" creationId="{D5C29961-5C2B-CCF7-D3D0-230D699B4B08}"/>
          </ac:spMkLst>
        </pc:spChg>
        <pc:spChg chg="add mod">
          <ac:chgData name="Daniel Carvalho" userId="5d1cc23a-97af-4f53-959c-f03d38fc032e" providerId="ADAL" clId="{F96B0D19-2142-48D1-8544-0C776082A780}" dt="2023-02-25T17:59:34.868" v="2924" actId="403"/>
          <ac:spMkLst>
            <pc:docMk/>
            <pc:sldMk cId="747933214" sldId="377"/>
            <ac:spMk id="5" creationId="{05095CC3-C500-8696-C1D9-036DDCDA6603}"/>
          </ac:spMkLst>
        </pc:spChg>
        <pc:spChg chg="add mod">
          <ac:chgData name="Daniel Carvalho" userId="5d1cc23a-97af-4f53-959c-f03d38fc032e" providerId="ADAL" clId="{F96B0D19-2142-48D1-8544-0C776082A780}" dt="2023-02-27T18:26:09.385" v="4340" actId="1076"/>
          <ac:spMkLst>
            <pc:docMk/>
            <pc:sldMk cId="747933214" sldId="377"/>
            <ac:spMk id="6" creationId="{873051CA-B8AD-F2C1-82BC-D2E897A77E19}"/>
          </ac:spMkLst>
        </pc:spChg>
        <pc:spChg chg="add mod">
          <ac:chgData name="Daniel Carvalho" userId="5d1cc23a-97af-4f53-959c-f03d38fc032e" providerId="ADAL" clId="{F96B0D19-2142-48D1-8544-0C776082A780}" dt="2023-02-27T18:25:39.231" v="4312" actId="20577"/>
          <ac:spMkLst>
            <pc:docMk/>
            <pc:sldMk cId="747933214" sldId="377"/>
            <ac:spMk id="7" creationId="{EE451401-648E-693B-3F88-1196EA276758}"/>
          </ac:spMkLst>
        </pc:spChg>
        <pc:spChg chg="del">
          <ac:chgData name="Daniel Carvalho" userId="5d1cc23a-97af-4f53-959c-f03d38fc032e" providerId="ADAL" clId="{F96B0D19-2142-48D1-8544-0C776082A780}" dt="2023-02-25T17:57:34.394" v="2843" actId="478"/>
          <ac:spMkLst>
            <pc:docMk/>
            <pc:sldMk cId="747933214" sldId="377"/>
            <ac:spMk id="39" creationId="{718E87E3-0421-064F-D9FA-DF1B4A522C6C}"/>
          </ac:spMkLst>
        </pc:spChg>
        <pc:spChg chg="del">
          <ac:chgData name="Daniel Carvalho" userId="5d1cc23a-97af-4f53-959c-f03d38fc032e" providerId="ADAL" clId="{F96B0D19-2142-48D1-8544-0C776082A780}" dt="2023-02-25T17:59:38.647" v="2925" actId="478"/>
          <ac:spMkLst>
            <pc:docMk/>
            <pc:sldMk cId="747933214" sldId="377"/>
            <ac:spMk id="42" creationId="{596AA3B4-C3E5-AE6E-6C3C-B7048F817265}"/>
          </ac:spMkLst>
        </pc:spChg>
        <pc:spChg chg="del">
          <ac:chgData name="Daniel Carvalho" userId="5d1cc23a-97af-4f53-959c-f03d38fc032e" providerId="ADAL" clId="{F96B0D19-2142-48D1-8544-0C776082A780}" dt="2023-02-25T17:57:38.544" v="2845" actId="478"/>
          <ac:spMkLst>
            <pc:docMk/>
            <pc:sldMk cId="747933214" sldId="377"/>
            <ac:spMk id="49" creationId="{786A0699-C3D7-2C02-69B1-DE2963D4AE5B}"/>
          </ac:spMkLst>
        </pc:spChg>
        <pc:spChg chg="mod">
          <ac:chgData name="Daniel Carvalho" userId="5d1cc23a-97af-4f53-959c-f03d38fc032e" providerId="ADAL" clId="{F96B0D19-2142-48D1-8544-0C776082A780}" dt="2023-02-25T17:59:29.463" v="2920" actId="1037"/>
          <ac:spMkLst>
            <pc:docMk/>
            <pc:sldMk cId="747933214" sldId="377"/>
            <ac:spMk id="50" creationId="{470DD479-A55B-E97E-C3F8-28558743F92D}"/>
          </ac:spMkLst>
        </pc:spChg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747933214" sldId="377"/>
            <ac:spMk id="1088" creationId="{00000000-0000-0000-0000-000000000000}"/>
          </ac:spMkLst>
        </pc:spChg>
        <pc:spChg chg="mod">
          <ac:chgData name="Daniel Carvalho" userId="5d1cc23a-97af-4f53-959c-f03d38fc032e" providerId="ADAL" clId="{F96B0D19-2142-48D1-8544-0C776082A780}" dt="2023-02-25T17:56:53.148" v="2840" actId="20577"/>
          <ac:spMkLst>
            <pc:docMk/>
            <pc:sldMk cId="747933214" sldId="377"/>
            <ac:spMk id="1089" creationId="{00000000-0000-0000-0000-000000000000}"/>
          </ac:spMkLst>
        </pc:spChg>
        <pc:spChg chg="del">
          <ac:chgData name="Daniel Carvalho" userId="5d1cc23a-97af-4f53-959c-f03d38fc032e" providerId="ADAL" clId="{F96B0D19-2142-48D1-8544-0C776082A780}" dt="2023-02-25T17:59:59.513" v="2940" actId="478"/>
          <ac:spMkLst>
            <pc:docMk/>
            <pc:sldMk cId="747933214" sldId="377"/>
            <ac:spMk id="1095" creationId="{8F55B1D1-56C2-64F3-AD90-712995866108}"/>
          </ac:spMkLst>
        </pc:spChg>
        <pc:spChg chg="del">
          <ac:chgData name="Daniel Carvalho" userId="5d1cc23a-97af-4f53-959c-f03d38fc032e" providerId="ADAL" clId="{F96B0D19-2142-48D1-8544-0C776082A780}" dt="2023-02-25T18:00:01.226" v="2941" actId="478"/>
          <ac:spMkLst>
            <pc:docMk/>
            <pc:sldMk cId="747933214" sldId="377"/>
            <ac:spMk id="1099" creationId="{B929E9A3-252D-1E5E-9C90-EE5DDD5FEDD1}"/>
          </ac:spMkLst>
        </pc:spChg>
        <pc:spChg chg="del">
          <ac:chgData name="Daniel Carvalho" userId="5d1cc23a-97af-4f53-959c-f03d38fc032e" providerId="ADAL" clId="{F96B0D19-2142-48D1-8544-0C776082A780}" dt="2023-02-25T17:59:05.054" v="2885" actId="478"/>
          <ac:spMkLst>
            <pc:docMk/>
            <pc:sldMk cId="747933214" sldId="377"/>
            <ac:spMk id="1101" creationId="{6DE6CBE9-1379-ECCC-1CB5-D1B57A1F794A}"/>
          </ac:spMkLst>
        </pc:spChg>
        <pc:spChg chg="del">
          <ac:chgData name="Daniel Carvalho" userId="5d1cc23a-97af-4f53-959c-f03d38fc032e" providerId="ADAL" clId="{F96B0D19-2142-48D1-8544-0C776082A780}" dt="2023-02-25T17:59:03.530" v="2884" actId="478"/>
          <ac:spMkLst>
            <pc:docMk/>
            <pc:sldMk cId="747933214" sldId="377"/>
            <ac:spMk id="1102" creationId="{C9DDDB76-A1BA-8BA0-5F76-A0182D4C5007}"/>
          </ac:spMkLst>
        </pc:spChg>
        <pc:cxnChg chg="add mod">
          <ac:chgData name="Daniel Carvalho" userId="5d1cc23a-97af-4f53-959c-f03d38fc032e" providerId="ADAL" clId="{F96B0D19-2142-48D1-8544-0C776082A780}" dt="2023-02-27T18:25:49.742" v="4328" actId="1038"/>
          <ac:cxnSpMkLst>
            <pc:docMk/>
            <pc:sldMk cId="747933214" sldId="377"/>
            <ac:cxnSpMk id="4" creationId="{EA5162DC-736A-AD1D-6EB9-4D95E95997C4}"/>
          </ac:cxnSpMkLst>
        </pc:cxnChg>
        <pc:cxnChg chg="mod">
          <ac:chgData name="Daniel Carvalho" userId="5d1cc23a-97af-4f53-959c-f03d38fc032e" providerId="ADAL" clId="{F96B0D19-2142-48D1-8544-0C776082A780}" dt="2023-02-25T17:59:19.101" v="2901" actId="1038"/>
          <ac:cxnSpMkLst>
            <pc:docMk/>
            <pc:sldMk cId="747933214" sldId="377"/>
            <ac:cxnSpMk id="28" creationId="{5F6F527B-D145-5D2E-9210-C93AF3A2C0C9}"/>
          </ac:cxnSpMkLst>
        </pc:cxnChg>
        <pc:cxnChg chg="del">
          <ac:chgData name="Daniel Carvalho" userId="5d1cc23a-97af-4f53-959c-f03d38fc032e" providerId="ADAL" clId="{F96B0D19-2142-48D1-8544-0C776082A780}" dt="2023-02-25T17:57:36.506" v="2844" actId="478"/>
          <ac:cxnSpMkLst>
            <pc:docMk/>
            <pc:sldMk cId="747933214" sldId="377"/>
            <ac:cxnSpMk id="59" creationId="{1A24A860-E163-54FC-F43C-FBCB8ADC9BE0}"/>
          </ac:cxnSpMkLst>
        </pc:cxnChg>
        <pc:cxnChg chg="del">
          <ac:chgData name="Daniel Carvalho" userId="5d1cc23a-97af-4f53-959c-f03d38fc032e" providerId="ADAL" clId="{F96B0D19-2142-48D1-8544-0C776082A780}" dt="2023-02-25T17:59:45.895" v="2928" actId="478"/>
          <ac:cxnSpMkLst>
            <pc:docMk/>
            <pc:sldMk cId="747933214" sldId="377"/>
            <ac:cxnSpMk id="1090" creationId="{43D6E840-55C9-2BFB-D708-27A99BA01F05}"/>
          </ac:cxnSpMkLst>
        </pc:cxnChg>
        <pc:cxnChg chg="mod">
          <ac:chgData name="Daniel Carvalho" userId="5d1cc23a-97af-4f53-959c-f03d38fc032e" providerId="ADAL" clId="{F96B0D19-2142-48D1-8544-0C776082A780}" dt="2023-02-25T18:02:31.036" v="2962" actId="1037"/>
          <ac:cxnSpMkLst>
            <pc:docMk/>
            <pc:sldMk cId="747933214" sldId="377"/>
            <ac:cxnSpMk id="1092" creationId="{44AB5CA8-B7B7-7C77-00AC-E5B8BB20BE19}"/>
          </ac:cxnSpMkLst>
        </pc:cxnChg>
        <pc:cxnChg chg="add del mod">
          <ac:chgData name="Daniel Carvalho" userId="5d1cc23a-97af-4f53-959c-f03d38fc032e" providerId="ADAL" clId="{F96B0D19-2142-48D1-8544-0C776082A780}" dt="2023-02-27T18:25:53.308" v="4329" actId="1076"/>
          <ac:cxnSpMkLst>
            <pc:docMk/>
            <pc:sldMk cId="747933214" sldId="377"/>
            <ac:cxnSpMk id="1097" creationId="{B30AB849-3513-096B-F2EA-0A11911CDF7B}"/>
          </ac:cxnSpMkLst>
        </pc:cxnChg>
        <pc:cxnChg chg="del">
          <ac:chgData name="Daniel Carvalho" userId="5d1cc23a-97af-4f53-959c-f03d38fc032e" providerId="ADAL" clId="{F96B0D19-2142-48D1-8544-0C776082A780}" dt="2023-02-25T17:59:09.585" v="2888" actId="478"/>
          <ac:cxnSpMkLst>
            <pc:docMk/>
            <pc:sldMk cId="747933214" sldId="377"/>
            <ac:cxnSpMk id="1100" creationId="{0106294F-5288-8EFA-97A8-170DF8BF2F1E}"/>
          </ac:cxnSpMkLst>
        </pc:cxnChg>
      </pc:sldChg>
      <pc:sldChg chg="modSp mod">
        <pc:chgData name="Daniel Carvalho" userId="5d1cc23a-97af-4f53-959c-f03d38fc032e" providerId="ADAL" clId="{F96B0D19-2142-48D1-8544-0C776082A780}" dt="2023-02-27T20:00:38.814" v="4360"/>
        <pc:sldMkLst>
          <pc:docMk/>
          <pc:sldMk cId="1664035269" sldId="378"/>
        </pc:sldMkLst>
        <pc:spChg chg="mod">
          <ac:chgData name="Daniel Carvalho" userId="5d1cc23a-97af-4f53-959c-f03d38fc032e" providerId="ADAL" clId="{F96B0D19-2142-48D1-8544-0C776082A780}" dt="2023-02-27T16:23:50.991" v="3171" actId="20577"/>
          <ac:spMkLst>
            <pc:docMk/>
            <pc:sldMk cId="1664035269" sldId="378"/>
            <ac:spMk id="2" creationId="{5560CE94-4E40-3B6E-2023-6006F0499098}"/>
          </ac:spMkLst>
        </pc:spChg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1664035269" sldId="378"/>
            <ac:spMk id="785" creationId="{00000000-0000-0000-0000-000000000000}"/>
          </ac:spMkLst>
        </pc:spChg>
      </pc:sldChg>
      <pc:sldChg chg="modSp mod">
        <pc:chgData name="Daniel Carvalho" userId="5d1cc23a-97af-4f53-959c-f03d38fc032e" providerId="ADAL" clId="{F96B0D19-2142-48D1-8544-0C776082A780}" dt="2023-02-27T20:00:38.814" v="4360"/>
        <pc:sldMkLst>
          <pc:docMk/>
          <pc:sldMk cId="756941622" sldId="379"/>
        </pc:sldMkLst>
        <pc:spChg chg="mod">
          <ac:chgData name="Daniel Carvalho" userId="5d1cc23a-97af-4f53-959c-f03d38fc032e" providerId="ADAL" clId="{F96B0D19-2142-48D1-8544-0C776082A780}" dt="2023-02-27T16:23:38.610" v="3166" actId="5793"/>
          <ac:spMkLst>
            <pc:docMk/>
            <pc:sldMk cId="756941622" sldId="379"/>
            <ac:spMk id="2" creationId="{5560CE94-4E40-3B6E-2023-6006F0499098}"/>
          </ac:spMkLst>
        </pc:spChg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756941622" sldId="379"/>
            <ac:spMk id="785" creationId="{00000000-0000-0000-0000-000000000000}"/>
          </ac:spMkLst>
        </pc:spChg>
        <pc:graphicFrameChg chg="modGraphic">
          <ac:chgData name="Daniel Carvalho" userId="5d1cc23a-97af-4f53-959c-f03d38fc032e" providerId="ADAL" clId="{F96B0D19-2142-48D1-8544-0C776082A780}" dt="2023-02-27T17:01:06.683" v="4129" actId="20577"/>
          <ac:graphicFrameMkLst>
            <pc:docMk/>
            <pc:sldMk cId="756941622" sldId="379"/>
            <ac:graphicFrameMk id="4" creationId="{DD9C43A5-720B-0B4D-9668-19BF736C876F}"/>
          </ac:graphicFrameMkLst>
        </pc:graphicFrameChg>
      </pc:sldChg>
      <pc:sldChg chg="modSp">
        <pc:chgData name="Daniel Carvalho" userId="5d1cc23a-97af-4f53-959c-f03d38fc032e" providerId="ADAL" clId="{F96B0D19-2142-48D1-8544-0C776082A780}" dt="2023-02-27T20:00:38.814" v="4360"/>
        <pc:sldMkLst>
          <pc:docMk/>
          <pc:sldMk cId="1781094625" sldId="380"/>
        </pc:sldMkLst>
        <pc:spChg chg="mod">
          <ac:chgData name="Daniel Carvalho" userId="5d1cc23a-97af-4f53-959c-f03d38fc032e" providerId="ADAL" clId="{F96B0D19-2142-48D1-8544-0C776082A780}" dt="2023-02-27T20:00:38.814" v="4360"/>
          <ac:spMkLst>
            <pc:docMk/>
            <pc:sldMk cId="1781094625" sldId="380"/>
            <ac:spMk id="959" creationId="{00000000-0000-0000-0000-000000000000}"/>
          </ac:spMkLst>
        </pc:spChg>
      </pc:sldChg>
      <pc:sldChg chg="addSp delSp modSp new mod modClrScheme chgLayout">
        <pc:chgData name="Daniel Carvalho" userId="5d1cc23a-97af-4f53-959c-f03d38fc032e" providerId="ADAL" clId="{F96B0D19-2142-48D1-8544-0C776082A780}" dt="2023-02-27T20:03:41.698" v="4396" actId="478"/>
        <pc:sldMkLst>
          <pc:docMk/>
          <pc:sldMk cId="611367747" sldId="381"/>
        </pc:sldMkLst>
        <pc:spChg chg="del mod">
          <ac:chgData name="Daniel Carvalho" userId="5d1cc23a-97af-4f53-959c-f03d38fc032e" providerId="ADAL" clId="{F96B0D19-2142-48D1-8544-0C776082A780}" dt="2023-02-27T20:00:52.607" v="4361" actId="700"/>
          <ac:spMkLst>
            <pc:docMk/>
            <pc:sldMk cId="611367747" sldId="381"/>
            <ac:spMk id="2" creationId="{0A74DDCF-9F47-2C7B-A676-31720D08DF67}"/>
          </ac:spMkLst>
        </pc:spChg>
        <pc:spChg chg="add mod">
          <ac:chgData name="Daniel Carvalho" userId="5d1cc23a-97af-4f53-959c-f03d38fc032e" providerId="ADAL" clId="{F96B0D19-2142-48D1-8544-0C776082A780}" dt="2023-02-27T20:01:37.315" v="4365" actId="164"/>
          <ac:spMkLst>
            <pc:docMk/>
            <pc:sldMk cId="611367747" sldId="381"/>
            <ac:spMk id="4" creationId="{F61937F8-DB4E-D8B9-18EC-ADEC294EA10E}"/>
          </ac:spMkLst>
        </pc:spChg>
        <pc:spChg chg="add del mod">
          <ac:chgData name="Daniel Carvalho" userId="5d1cc23a-97af-4f53-959c-f03d38fc032e" providerId="ADAL" clId="{F96B0D19-2142-48D1-8544-0C776082A780}" dt="2023-02-27T20:03:41.698" v="4396" actId="478"/>
          <ac:spMkLst>
            <pc:docMk/>
            <pc:sldMk cId="611367747" sldId="381"/>
            <ac:spMk id="6" creationId="{66CFFDFB-7219-4C88-3E03-1DCE71B113B0}"/>
          </ac:spMkLst>
        </pc:spChg>
        <pc:grpChg chg="add mod">
          <ac:chgData name="Daniel Carvalho" userId="5d1cc23a-97af-4f53-959c-f03d38fc032e" providerId="ADAL" clId="{F96B0D19-2142-48D1-8544-0C776082A780}" dt="2023-02-27T20:01:53.008" v="4368" actId="1076"/>
          <ac:grpSpMkLst>
            <pc:docMk/>
            <pc:sldMk cId="611367747" sldId="381"/>
            <ac:grpSpMk id="5" creationId="{B894F674-EFA6-A75B-4DB1-D89F2185C903}"/>
          </ac:grpSpMkLst>
        </pc:grpChg>
        <pc:picChg chg="add mod">
          <ac:chgData name="Daniel Carvalho" userId="5d1cc23a-97af-4f53-959c-f03d38fc032e" providerId="ADAL" clId="{F96B0D19-2142-48D1-8544-0C776082A780}" dt="2023-02-27T20:01:37.315" v="4365" actId="164"/>
          <ac:picMkLst>
            <pc:docMk/>
            <pc:sldMk cId="611367747" sldId="381"/>
            <ac:picMk id="3" creationId="{5F4AE6AC-E652-5FFE-8456-A95FFF7B6A30}"/>
          </ac:picMkLst>
        </pc:picChg>
      </pc:sldChg>
      <pc:sldMasterChg chg="setBg delSldLayout modSldLayout">
        <pc:chgData name="Daniel Carvalho" userId="5d1cc23a-97af-4f53-959c-f03d38fc032e" providerId="ADAL" clId="{F96B0D19-2142-48D1-8544-0C776082A780}" dt="2023-02-25T16:54:24.127" v="1972"/>
        <pc:sldMasterMkLst>
          <pc:docMk/>
          <pc:sldMasterMk cId="0" sldId="2147483676"/>
        </pc:sldMasterMkLst>
        <pc:sldLayoutChg chg="del">
          <pc:chgData name="Daniel Carvalho" userId="5d1cc23a-97af-4f53-959c-f03d38fc032e" providerId="ADAL" clId="{F96B0D19-2142-48D1-8544-0C776082A780}" dt="2023-02-25T15:55:21.342" v="18" actId="2696"/>
          <pc:sldLayoutMkLst>
            <pc:docMk/>
            <pc:sldMasterMk cId="0" sldId="2147483676"/>
            <pc:sldLayoutMk cId="0" sldId="2147483652"/>
          </pc:sldLayoutMkLst>
        </pc:sldLayoutChg>
        <pc:sldLayoutChg chg="del">
          <pc:chgData name="Daniel Carvalho" userId="5d1cc23a-97af-4f53-959c-f03d38fc032e" providerId="ADAL" clId="{F96B0D19-2142-48D1-8544-0C776082A780}" dt="2023-02-25T15:55:21.342" v="18" actId="2696"/>
          <pc:sldLayoutMkLst>
            <pc:docMk/>
            <pc:sldMasterMk cId="0" sldId="2147483676"/>
            <pc:sldLayoutMk cId="0" sldId="2147483655"/>
          </pc:sldLayoutMkLst>
        </pc:sldLayoutChg>
        <pc:sldLayoutChg chg="del">
          <pc:chgData name="Daniel Carvalho" userId="5d1cc23a-97af-4f53-959c-f03d38fc032e" providerId="ADAL" clId="{F96B0D19-2142-48D1-8544-0C776082A780}" dt="2023-02-25T15:55:21.342" v="18" actId="2696"/>
          <pc:sldLayoutMkLst>
            <pc:docMk/>
            <pc:sldMasterMk cId="0" sldId="2147483676"/>
            <pc:sldLayoutMk cId="0" sldId="2147483661"/>
          </pc:sldLayoutMkLst>
        </pc:sldLayoutChg>
        <pc:sldLayoutChg chg="del">
          <pc:chgData name="Daniel Carvalho" userId="5d1cc23a-97af-4f53-959c-f03d38fc032e" providerId="ADAL" clId="{F96B0D19-2142-48D1-8544-0C776082A780}" dt="2023-02-25T15:55:21.342" v="18" actId="2696"/>
          <pc:sldLayoutMkLst>
            <pc:docMk/>
            <pc:sldMasterMk cId="0" sldId="2147483676"/>
            <pc:sldLayoutMk cId="0" sldId="2147483662"/>
          </pc:sldLayoutMkLst>
        </pc:sldLayoutChg>
        <pc:sldLayoutChg chg="del">
          <pc:chgData name="Daniel Carvalho" userId="5d1cc23a-97af-4f53-959c-f03d38fc032e" providerId="ADAL" clId="{F96B0D19-2142-48D1-8544-0C776082A780}" dt="2023-02-25T16:08:26.549" v="383" actId="2696"/>
          <pc:sldLayoutMkLst>
            <pc:docMk/>
            <pc:sldMasterMk cId="0" sldId="2147483676"/>
            <pc:sldLayoutMk cId="0" sldId="2147483665"/>
          </pc:sldLayoutMkLst>
        </pc:sldLayoutChg>
        <pc:sldLayoutChg chg="del">
          <pc:chgData name="Daniel Carvalho" userId="5d1cc23a-97af-4f53-959c-f03d38fc032e" providerId="ADAL" clId="{F96B0D19-2142-48D1-8544-0C776082A780}" dt="2023-02-25T15:55:21.342" v="18" actId="2696"/>
          <pc:sldLayoutMkLst>
            <pc:docMk/>
            <pc:sldMasterMk cId="0" sldId="2147483676"/>
            <pc:sldLayoutMk cId="0" sldId="2147483666"/>
          </pc:sldLayoutMkLst>
        </pc:sldLayoutChg>
        <pc:sldLayoutChg chg="setBg">
          <pc:chgData name="Daniel Carvalho" userId="5d1cc23a-97af-4f53-959c-f03d38fc032e" providerId="ADAL" clId="{F96B0D19-2142-48D1-8544-0C776082A780}" dt="2023-02-25T16:54:24.127" v="1972"/>
          <pc:sldLayoutMkLst>
            <pc:docMk/>
            <pc:sldMasterMk cId="0" sldId="2147483676"/>
            <pc:sldLayoutMk cId="0" sldId="2147483669"/>
          </pc:sldLayoutMkLst>
        </pc:sldLayoutChg>
        <pc:sldLayoutChg chg="del">
          <pc:chgData name="Daniel Carvalho" userId="5d1cc23a-97af-4f53-959c-f03d38fc032e" providerId="ADAL" clId="{F96B0D19-2142-48D1-8544-0C776082A780}" dt="2023-02-25T15:55:21.342" v="18" actId="2696"/>
          <pc:sldLayoutMkLst>
            <pc:docMk/>
            <pc:sldMasterMk cId="0" sldId="2147483676"/>
            <pc:sldLayoutMk cId="0" sldId="2147483672"/>
          </pc:sldLayoutMkLst>
        </pc:sldLayoutChg>
        <pc:sldLayoutChg chg="setBg">
          <pc:chgData name="Daniel Carvalho" userId="5d1cc23a-97af-4f53-959c-f03d38fc032e" providerId="ADAL" clId="{F96B0D19-2142-48D1-8544-0C776082A780}" dt="2023-02-25T16:54:24.127" v="1972"/>
          <pc:sldLayoutMkLst>
            <pc:docMk/>
            <pc:sldMasterMk cId="0" sldId="2147483676"/>
            <pc:sldLayoutMk cId="0" sldId="2147483674"/>
          </pc:sldLayoutMkLst>
        </pc:sldLayoutChg>
        <pc:sldLayoutChg chg="setBg">
          <pc:chgData name="Daniel Carvalho" userId="5d1cc23a-97af-4f53-959c-f03d38fc032e" providerId="ADAL" clId="{F96B0D19-2142-48D1-8544-0C776082A780}" dt="2023-02-25T16:54:24.127" v="1972"/>
          <pc:sldLayoutMkLst>
            <pc:docMk/>
            <pc:sldMasterMk cId="0" sldId="2147483676"/>
            <pc:sldLayoutMk cId="1970835309" sldId="2147483678"/>
          </pc:sldLayoutMkLst>
        </pc:sldLayoutChg>
      </pc:sldMasterChg>
      <pc:sldMasterChg chg="modTransition modSldLayout">
        <pc:chgData name="Daniel Carvalho" userId="5d1cc23a-97af-4f53-959c-f03d38fc032e" providerId="ADAL" clId="{F96B0D19-2142-48D1-8544-0C776082A780}" dt="2023-02-27T20:00:38.814" v="4360"/>
        <pc:sldMasterMkLst>
          <pc:docMk/>
          <pc:sldMasterMk cId="701483057" sldId="2147483681"/>
        </pc:sldMasterMkLst>
        <pc:sldLayoutChg chg="addSp delSp">
          <pc:chgData name="Daniel Carvalho" userId="5d1cc23a-97af-4f53-959c-f03d38fc032e" providerId="ADAL" clId="{F96B0D19-2142-48D1-8544-0C776082A780}" dt="2023-02-27T20:00:38.814" v="4360"/>
          <pc:sldLayoutMkLst>
            <pc:docMk/>
            <pc:sldMasterMk cId="701483057" sldId="2147483681"/>
            <pc:sldLayoutMk cId="1698192731" sldId="2147483693"/>
          </pc:sldLayoutMkLst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1698192731" sldId="2147483693"/>
              <ac:spMk id="205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1698192731" sldId="2147483693"/>
              <ac:spMk id="206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1698192731" sldId="2147483693"/>
              <ac:spMk id="207" creationId="{00000000-0000-0000-0000-000000000000}"/>
            </ac:spMkLst>
          </pc:spChg>
        </pc:sldLayoutChg>
        <pc:sldLayoutChg chg="addSp delSp">
          <pc:chgData name="Daniel Carvalho" userId="5d1cc23a-97af-4f53-959c-f03d38fc032e" providerId="ADAL" clId="{F96B0D19-2142-48D1-8544-0C776082A780}" dt="2023-02-27T20:00:38.814" v="4360"/>
          <pc:sldLayoutMkLst>
            <pc:docMk/>
            <pc:sldMasterMk cId="701483057" sldId="2147483681"/>
            <pc:sldLayoutMk cId="341678494" sldId="2147483694"/>
          </pc:sldLayoutMkLst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41678494" sldId="2147483694"/>
              <ac:spMk id="84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41678494" sldId="2147483694"/>
              <ac:spMk id="85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41678494" sldId="2147483694"/>
              <ac:spMk id="86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41678494" sldId="2147483694"/>
              <ac:spMk id="87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41678494" sldId="2147483694"/>
              <ac:spMk id="88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41678494" sldId="2147483694"/>
              <ac:spMk id="89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41678494" sldId="2147483694"/>
              <ac:spMk id="90" creationId="{00000000-0000-0000-0000-000000000000}"/>
            </ac:spMkLst>
          </pc:spChg>
        </pc:sldLayoutChg>
        <pc:sldLayoutChg chg="addSp delSp">
          <pc:chgData name="Daniel Carvalho" userId="5d1cc23a-97af-4f53-959c-f03d38fc032e" providerId="ADAL" clId="{F96B0D19-2142-48D1-8544-0C776082A780}" dt="2023-02-27T20:00:38.814" v="4360"/>
          <pc:sldLayoutMkLst>
            <pc:docMk/>
            <pc:sldMasterMk cId="701483057" sldId="2147483681"/>
            <pc:sldLayoutMk cId="3082912918" sldId="2147483695"/>
          </pc:sldLayoutMkLst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082912918" sldId="2147483695"/>
              <ac:spMk id="255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082912918" sldId="2147483695"/>
              <ac:spMk id="256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082912918" sldId="2147483695"/>
              <ac:spMk id="257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082912918" sldId="2147483695"/>
              <ac:spMk id="258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082912918" sldId="2147483695"/>
              <ac:spMk id="259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082912918" sldId="2147483695"/>
              <ac:spMk id="260" creationId="{00000000-0000-0000-0000-000000000000}"/>
            </ac:spMkLst>
          </pc:spChg>
        </pc:sldLayoutChg>
        <pc:sldLayoutChg chg="addSp delSp">
          <pc:chgData name="Daniel Carvalho" userId="5d1cc23a-97af-4f53-959c-f03d38fc032e" providerId="ADAL" clId="{F96B0D19-2142-48D1-8544-0C776082A780}" dt="2023-02-27T20:00:38.814" v="4360"/>
          <pc:sldLayoutMkLst>
            <pc:docMk/>
            <pc:sldMasterMk cId="701483057" sldId="2147483681"/>
            <pc:sldLayoutMk cId="3872160627" sldId="2147483696"/>
          </pc:sldLayoutMkLst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872160627" sldId="2147483696"/>
              <ac:spMk id="184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872160627" sldId="2147483696"/>
              <ac:spMk id="185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872160627" sldId="2147483696"/>
              <ac:spMk id="186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872160627" sldId="2147483696"/>
              <ac:spMk id="187" creationId="{00000000-0000-0000-0000-000000000000}"/>
            </ac:spMkLst>
          </pc:spChg>
        </pc:sldLayoutChg>
        <pc:sldLayoutChg chg="addSp delSp">
          <pc:chgData name="Daniel Carvalho" userId="5d1cc23a-97af-4f53-959c-f03d38fc032e" providerId="ADAL" clId="{F96B0D19-2142-48D1-8544-0C776082A780}" dt="2023-02-27T20:00:38.814" v="4360"/>
          <pc:sldLayoutMkLst>
            <pc:docMk/>
            <pc:sldMasterMk cId="701483057" sldId="2147483681"/>
            <pc:sldLayoutMk cId="3803554368" sldId="2147483697"/>
          </pc:sldLayoutMkLst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803554368" sldId="2147483697"/>
              <ac:spMk id="223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3803554368" sldId="2147483697"/>
              <ac:spMk id="224" creationId="{00000000-0000-0000-0000-000000000000}"/>
            </ac:spMkLst>
          </pc:spChg>
        </pc:sldLayoutChg>
        <pc:sldLayoutChg chg="addSp delSp">
          <pc:chgData name="Daniel Carvalho" userId="5d1cc23a-97af-4f53-959c-f03d38fc032e" providerId="ADAL" clId="{F96B0D19-2142-48D1-8544-0C776082A780}" dt="2023-02-27T20:00:38.814" v="4360"/>
          <pc:sldLayoutMkLst>
            <pc:docMk/>
            <pc:sldMasterMk cId="701483057" sldId="2147483681"/>
            <pc:sldLayoutMk cId="2699381934" sldId="2147483698"/>
          </pc:sldLayoutMkLst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2699381934" sldId="2147483698"/>
              <ac:spMk id="141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2699381934" sldId="2147483698"/>
              <ac:spMk id="142" creationId="{00000000-0000-0000-0000-000000000000}"/>
            </ac:spMkLst>
          </pc:spChg>
          <pc:spChg chg="add del">
            <ac:chgData name="Daniel Carvalho" userId="5d1cc23a-97af-4f53-959c-f03d38fc032e" providerId="ADAL" clId="{F96B0D19-2142-48D1-8544-0C776082A780}" dt="2023-02-27T20:00:38.814" v="4360"/>
            <ac:spMkLst>
              <pc:docMk/>
              <pc:sldMasterMk cId="701483057" sldId="2147483681"/>
              <pc:sldLayoutMk cId="2699381934" sldId="2147483698"/>
              <ac:spMk id="143" creationId="{00000000-0000-0000-0000-000000000000}"/>
            </ac:spMkLst>
          </pc:spChg>
        </pc:sldLayoutChg>
      </pc:sldMasterChg>
    </pc:docChg>
  </pc:docChgLst>
  <pc:docChgLst>
    <pc:chgData name="André Butuc" userId="5baa6f23-1d54-499c-9054-5ca7e9a8b4f5" providerId="ADAL" clId="{28262655-5868-2342-9A4B-A0BB1A311516}"/>
    <pc:docChg chg="undo redo custSel addSld modSld sldOrd">
      <pc:chgData name="André Butuc" userId="5baa6f23-1d54-499c-9054-5ca7e9a8b4f5" providerId="ADAL" clId="{28262655-5868-2342-9A4B-A0BB1A311516}" dt="2023-02-27T23:59:15.876" v="2680" actId="1076"/>
      <pc:docMkLst>
        <pc:docMk/>
      </pc:docMkLst>
      <pc:sldChg chg="modSp mod modCm modNotesTx">
        <pc:chgData name="André Butuc" userId="5baa6f23-1d54-499c-9054-5ca7e9a8b4f5" providerId="ADAL" clId="{28262655-5868-2342-9A4B-A0BB1A311516}" dt="2023-02-27T18:40:45.373" v="2508" actId="20577"/>
        <pc:sldMkLst>
          <pc:docMk/>
          <pc:sldMk cId="0" sldId="256"/>
        </pc:sldMkLst>
        <pc:spChg chg="mod">
          <ac:chgData name="André Butuc" userId="5baa6f23-1d54-499c-9054-5ca7e9a8b4f5" providerId="ADAL" clId="{28262655-5868-2342-9A4B-A0BB1A311516}" dt="2023-02-27T16:24:36.008" v="1306" actId="20577"/>
          <ac:spMkLst>
            <pc:docMk/>
            <pc:sldMk cId="0" sldId="256"/>
            <ac:spMk id="280" creationId="{00000000-0000-0000-0000-000000000000}"/>
          </ac:spMkLst>
        </pc:spChg>
      </pc:sldChg>
      <pc:sldChg chg="addSp delSp modSp mod ord modNotesTx">
        <pc:chgData name="André Butuc" userId="5baa6f23-1d54-499c-9054-5ca7e9a8b4f5" providerId="ADAL" clId="{28262655-5868-2342-9A4B-A0BB1A311516}" dt="2023-02-27T18:45:03.100" v="2565" actId="20577"/>
        <pc:sldMkLst>
          <pc:docMk/>
          <pc:sldMk cId="0" sldId="271"/>
        </pc:sldMkLst>
        <pc:spChg chg="mod">
          <ac:chgData name="André Butuc" userId="5baa6f23-1d54-499c-9054-5ca7e9a8b4f5" providerId="ADAL" clId="{28262655-5868-2342-9A4B-A0BB1A311516}" dt="2023-02-27T12:29:35.814" v="1070" actId="20577"/>
          <ac:spMkLst>
            <pc:docMk/>
            <pc:sldMk cId="0" sldId="271"/>
            <ac:spMk id="10" creationId="{574743BD-354C-AF7E-8E32-968E15D43B5C}"/>
          </ac:spMkLst>
        </pc:spChg>
        <pc:picChg chg="add mod">
          <ac:chgData name="André Butuc" userId="5baa6f23-1d54-499c-9054-5ca7e9a8b4f5" providerId="ADAL" clId="{28262655-5868-2342-9A4B-A0BB1A311516}" dt="2023-02-27T18:26:10.580" v="2322" actId="1076"/>
          <ac:picMkLst>
            <pc:docMk/>
            <pc:sldMk cId="0" sldId="271"/>
            <ac:picMk id="4" creationId="{8E3549E5-77B9-3E46-B520-2C6914A69822}"/>
          </ac:picMkLst>
        </pc:picChg>
        <pc:picChg chg="add del mod">
          <ac:chgData name="André Butuc" userId="5baa6f23-1d54-499c-9054-5ca7e9a8b4f5" providerId="ADAL" clId="{28262655-5868-2342-9A4B-A0BB1A311516}" dt="2023-02-27T18:26:08.979" v="2321" actId="478"/>
          <ac:picMkLst>
            <pc:docMk/>
            <pc:sldMk cId="0" sldId="271"/>
            <ac:picMk id="7" creationId="{1067F926-70D9-7441-A54D-759C0DEA9D44}"/>
          </ac:picMkLst>
        </pc:picChg>
      </pc:sldChg>
      <pc:sldChg chg="addSp delSp modSp mod">
        <pc:chgData name="André Butuc" userId="5baa6f23-1d54-499c-9054-5ca7e9a8b4f5" providerId="ADAL" clId="{28262655-5868-2342-9A4B-A0BB1A311516}" dt="2023-02-27T17:05:55.348" v="1812" actId="20577"/>
        <pc:sldMkLst>
          <pc:docMk/>
          <pc:sldMk cId="2920368372" sldId="348"/>
        </pc:sldMkLst>
        <pc:spChg chg="mod">
          <ac:chgData name="André Butuc" userId="5baa6f23-1d54-499c-9054-5ca7e9a8b4f5" providerId="ADAL" clId="{28262655-5868-2342-9A4B-A0BB1A311516}" dt="2023-02-27T17:05:55.348" v="1812" actId="20577"/>
          <ac:spMkLst>
            <pc:docMk/>
            <pc:sldMk cId="2920368372" sldId="348"/>
            <ac:spMk id="15" creationId="{C4C5E80B-633F-F189-D25E-B0A2F42F64F9}"/>
          </ac:spMkLst>
        </pc:spChg>
        <pc:spChg chg="add del mod">
          <ac:chgData name="André Butuc" userId="5baa6f23-1d54-499c-9054-5ca7e9a8b4f5" providerId="ADAL" clId="{28262655-5868-2342-9A4B-A0BB1A311516}" dt="2023-02-27T16:56:39.431" v="1767" actId="478"/>
          <ac:spMkLst>
            <pc:docMk/>
            <pc:sldMk cId="2920368372" sldId="348"/>
            <ac:spMk id="16" creationId="{E8BE8939-3262-2846-A162-DD8FF06783AE}"/>
          </ac:spMkLst>
        </pc:spChg>
        <pc:picChg chg="mod">
          <ac:chgData name="André Butuc" userId="5baa6f23-1d54-499c-9054-5ca7e9a8b4f5" providerId="ADAL" clId="{28262655-5868-2342-9A4B-A0BB1A311516}" dt="2023-02-27T16:12:43.731" v="1138" actId="14100"/>
          <ac:picMkLst>
            <pc:docMk/>
            <pc:sldMk cId="2920368372" sldId="348"/>
            <ac:picMk id="2" creationId="{7C5F343E-B9A3-77A9-2297-187FC5B79E77}"/>
          </ac:picMkLst>
        </pc:picChg>
        <pc:picChg chg="mod">
          <ac:chgData name="André Butuc" userId="5baa6f23-1d54-499c-9054-5ca7e9a8b4f5" providerId="ADAL" clId="{28262655-5868-2342-9A4B-A0BB1A311516}" dt="2023-02-27T16:28:34.214" v="1343" actId="339"/>
          <ac:picMkLst>
            <pc:docMk/>
            <pc:sldMk cId="2920368372" sldId="348"/>
            <ac:picMk id="5" creationId="{345C0727-459D-A1D3-8F1F-D87F44EB9581}"/>
          </ac:picMkLst>
        </pc:picChg>
      </pc:sldChg>
      <pc:sldChg chg="addSp modSp mod modNotesTx">
        <pc:chgData name="André Butuc" userId="5baa6f23-1d54-499c-9054-5ca7e9a8b4f5" providerId="ADAL" clId="{28262655-5868-2342-9A4B-A0BB1A311516}" dt="2023-02-27T23:36:58.965" v="2651" actId="20577"/>
        <pc:sldMkLst>
          <pc:docMk/>
          <pc:sldMk cId="9205848" sldId="358"/>
        </pc:sldMkLst>
        <pc:spChg chg="mod">
          <ac:chgData name="André Butuc" userId="5baa6f23-1d54-499c-9054-5ca7e9a8b4f5" providerId="ADAL" clId="{28262655-5868-2342-9A4B-A0BB1A311516}" dt="2023-02-26T00:38:28.523" v="593" actId="790"/>
          <ac:spMkLst>
            <pc:docMk/>
            <pc:sldMk cId="9205848" sldId="358"/>
            <ac:spMk id="959" creationId="{00000000-0000-0000-0000-000000000000}"/>
          </ac:spMkLst>
        </pc:spChg>
        <pc:graphicFrameChg chg="add mod modGraphic">
          <ac:chgData name="André Butuc" userId="5baa6f23-1d54-499c-9054-5ca7e9a8b4f5" providerId="ADAL" clId="{28262655-5868-2342-9A4B-A0BB1A311516}" dt="2023-02-27T18:24:04.477" v="2308" actId="20577"/>
          <ac:graphicFrameMkLst>
            <pc:docMk/>
            <pc:sldMk cId="9205848" sldId="358"/>
            <ac:graphicFrameMk id="2" creationId="{CDB8D436-5E2D-0C4D-8439-3863A025D872}"/>
          </ac:graphicFrameMkLst>
        </pc:graphicFrameChg>
      </pc:sldChg>
      <pc:sldChg chg="modNotesTx">
        <pc:chgData name="André Butuc" userId="5baa6f23-1d54-499c-9054-5ca7e9a8b4f5" providerId="ADAL" clId="{28262655-5868-2342-9A4B-A0BB1A311516}" dt="2023-02-27T18:41:18.781" v="2521" actId="20577"/>
        <pc:sldMkLst>
          <pc:docMk/>
          <pc:sldMk cId="3180488184" sldId="362"/>
        </pc:sldMkLst>
      </pc:sldChg>
      <pc:sldChg chg="addSp delSp modSp mod">
        <pc:chgData name="André Butuc" userId="5baa6f23-1d54-499c-9054-5ca7e9a8b4f5" providerId="ADAL" clId="{28262655-5868-2342-9A4B-A0BB1A311516}" dt="2023-02-27T18:28:50.455" v="2385" actId="1076"/>
        <pc:sldMkLst>
          <pc:docMk/>
          <pc:sldMk cId="2399333934" sldId="368"/>
        </pc:sldMkLst>
        <pc:spChg chg="mod">
          <ac:chgData name="André Butuc" userId="5baa6f23-1d54-499c-9054-5ca7e9a8b4f5" providerId="ADAL" clId="{28262655-5868-2342-9A4B-A0BB1A311516}" dt="2023-02-27T15:51:51.009" v="1097" actId="20577"/>
          <ac:spMkLst>
            <pc:docMk/>
            <pc:sldMk cId="2399333934" sldId="368"/>
            <ac:spMk id="2" creationId="{3593453D-F17E-FB1F-D296-1A033990F511}"/>
          </ac:spMkLst>
        </pc:spChg>
        <pc:spChg chg="del mod">
          <ac:chgData name="André Butuc" userId="5baa6f23-1d54-499c-9054-5ca7e9a8b4f5" providerId="ADAL" clId="{28262655-5868-2342-9A4B-A0BB1A311516}" dt="2023-02-27T16:08:09.126" v="1132" actId="478"/>
          <ac:spMkLst>
            <pc:docMk/>
            <pc:sldMk cId="2399333934" sldId="368"/>
            <ac:spMk id="4" creationId="{09A17EF1-67C1-0D4A-28AD-445CEE2F75EE}"/>
          </ac:spMkLst>
        </pc:spChg>
        <pc:spChg chg="add del mod">
          <ac:chgData name="André Butuc" userId="5baa6f23-1d54-499c-9054-5ca7e9a8b4f5" providerId="ADAL" clId="{28262655-5868-2342-9A4B-A0BB1A311516}" dt="2023-02-27T16:35:38.259" v="1383" actId="478"/>
          <ac:spMkLst>
            <pc:docMk/>
            <pc:sldMk cId="2399333934" sldId="368"/>
            <ac:spMk id="10" creationId="{3B759CEE-92EE-8449-A419-46BA08AB6571}"/>
          </ac:spMkLst>
        </pc:spChg>
        <pc:spChg chg="add del mod">
          <ac:chgData name="André Butuc" userId="5baa6f23-1d54-499c-9054-5ca7e9a8b4f5" providerId="ADAL" clId="{28262655-5868-2342-9A4B-A0BB1A311516}" dt="2023-02-27T16:08:23.031" v="1134" actId="478"/>
          <ac:spMkLst>
            <pc:docMk/>
            <pc:sldMk cId="2399333934" sldId="368"/>
            <ac:spMk id="11" creationId="{D8B43B75-C995-7D47-A67D-DA3DC4DD882D}"/>
          </ac:spMkLst>
        </pc:spChg>
        <pc:spChg chg="mod">
          <ac:chgData name="André Butuc" userId="5baa6f23-1d54-499c-9054-5ca7e9a8b4f5" providerId="ADAL" clId="{28262655-5868-2342-9A4B-A0BB1A311516}" dt="2023-02-27T18:28:50.455" v="2385" actId="1076"/>
          <ac:spMkLst>
            <pc:docMk/>
            <pc:sldMk cId="2399333934" sldId="368"/>
            <ac:spMk id="13" creationId="{1F72501F-D403-BCEC-0578-3FFBB946BE6F}"/>
          </ac:spMkLst>
        </pc:spChg>
        <pc:spChg chg="add mod">
          <ac:chgData name="André Butuc" userId="5baa6f23-1d54-499c-9054-5ca7e9a8b4f5" providerId="ADAL" clId="{28262655-5868-2342-9A4B-A0BB1A311516}" dt="2023-02-27T18:28:43.518" v="2384" actId="20577"/>
          <ac:spMkLst>
            <pc:docMk/>
            <pc:sldMk cId="2399333934" sldId="368"/>
            <ac:spMk id="14" creationId="{4D6B0B4F-005E-C144-BD34-1B5153CD4EE1}"/>
          </ac:spMkLst>
        </pc:spChg>
      </pc:sldChg>
      <pc:sldChg chg="modNotesTx">
        <pc:chgData name="André Butuc" userId="5baa6f23-1d54-499c-9054-5ca7e9a8b4f5" providerId="ADAL" clId="{28262655-5868-2342-9A4B-A0BB1A311516}" dt="2023-02-27T18:45:08.189" v="2571" actId="20577"/>
        <pc:sldMkLst>
          <pc:docMk/>
          <pc:sldMk cId="1601668040" sldId="370"/>
        </pc:sldMkLst>
      </pc:sldChg>
      <pc:sldChg chg="addSp modSp mod modNotesTx">
        <pc:chgData name="André Butuc" userId="5baa6f23-1d54-499c-9054-5ca7e9a8b4f5" providerId="ADAL" clId="{28262655-5868-2342-9A4B-A0BB1A311516}" dt="2023-02-27T23:59:15.876" v="2680" actId="1076"/>
        <pc:sldMkLst>
          <pc:docMk/>
          <pc:sldMk cId="2446943075" sldId="372"/>
        </pc:sldMkLst>
        <pc:spChg chg="add mod">
          <ac:chgData name="André Butuc" userId="5baa6f23-1d54-499c-9054-5ca7e9a8b4f5" providerId="ADAL" clId="{28262655-5868-2342-9A4B-A0BB1A311516}" dt="2023-02-27T23:59:15.876" v="2680" actId="1076"/>
          <ac:spMkLst>
            <pc:docMk/>
            <pc:sldMk cId="2446943075" sldId="372"/>
            <ac:spMk id="2" creationId="{10C8CD80-A053-6C49-BDAF-0BBD31F9DD74}"/>
          </ac:spMkLst>
        </pc:spChg>
      </pc:sldChg>
      <pc:sldChg chg="modNotesTx">
        <pc:chgData name="André Butuc" userId="5baa6f23-1d54-499c-9054-5ca7e9a8b4f5" providerId="ADAL" clId="{28262655-5868-2342-9A4B-A0BB1A311516}" dt="2023-02-27T18:45:13.725" v="2584" actId="20577"/>
        <pc:sldMkLst>
          <pc:docMk/>
          <pc:sldMk cId="747933214" sldId="377"/>
        </pc:sldMkLst>
      </pc:sldChg>
      <pc:sldChg chg="addSp modSp add mod modNotesTx">
        <pc:chgData name="André Butuc" userId="5baa6f23-1d54-499c-9054-5ca7e9a8b4f5" providerId="ADAL" clId="{28262655-5868-2342-9A4B-A0BB1A311516}" dt="2023-02-27T23:37:56.219" v="2655" actId="20577"/>
        <pc:sldMkLst>
          <pc:docMk/>
          <pc:sldMk cId="1664035269" sldId="378"/>
        </pc:sldMkLst>
        <pc:spChg chg="mod">
          <ac:chgData name="André Butuc" userId="5baa6f23-1d54-499c-9054-5ca7e9a8b4f5" providerId="ADAL" clId="{28262655-5868-2342-9A4B-A0BB1A311516}" dt="2023-02-27T16:27:31.995" v="1340" actId="20577"/>
          <ac:spMkLst>
            <pc:docMk/>
            <pc:sldMk cId="1664035269" sldId="378"/>
            <ac:spMk id="2" creationId="{5560CE94-4E40-3B6E-2023-6006F0499098}"/>
          </ac:spMkLst>
        </pc:spChg>
        <pc:spChg chg="add mod">
          <ac:chgData name="André Butuc" userId="5baa6f23-1d54-499c-9054-5ca7e9a8b4f5" providerId="ADAL" clId="{28262655-5868-2342-9A4B-A0BB1A311516}" dt="2023-02-27T23:37:56.219" v="2655" actId="20577"/>
          <ac:spMkLst>
            <pc:docMk/>
            <pc:sldMk cId="1664035269" sldId="378"/>
            <ac:spMk id="4" creationId="{24B778F0-2AFA-E04F-8488-8978BA37D5B9}"/>
          </ac:spMkLst>
        </pc:spChg>
        <pc:spChg chg="mod">
          <ac:chgData name="André Butuc" userId="5baa6f23-1d54-499c-9054-5ca7e9a8b4f5" providerId="ADAL" clId="{28262655-5868-2342-9A4B-A0BB1A311516}" dt="2023-02-27T16:21:52.134" v="1152" actId="20577"/>
          <ac:spMkLst>
            <pc:docMk/>
            <pc:sldMk cId="1664035269" sldId="378"/>
            <ac:spMk id="785" creationId="{00000000-0000-0000-0000-000000000000}"/>
          </ac:spMkLst>
        </pc:spChg>
      </pc:sldChg>
      <pc:sldChg chg="addSp delSp modSp add mod">
        <pc:chgData name="André Butuc" userId="5baa6f23-1d54-499c-9054-5ca7e9a8b4f5" providerId="ADAL" clId="{28262655-5868-2342-9A4B-A0BB1A311516}" dt="2023-02-27T22:27:36.370" v="2587" actId="2711"/>
        <pc:sldMkLst>
          <pc:docMk/>
          <pc:sldMk cId="756941622" sldId="379"/>
        </pc:sldMkLst>
        <pc:spChg chg="del mod">
          <ac:chgData name="André Butuc" userId="5baa6f23-1d54-499c-9054-5ca7e9a8b4f5" providerId="ADAL" clId="{28262655-5868-2342-9A4B-A0BB1A311516}" dt="2023-02-27T16:46:06.348" v="1687" actId="478"/>
          <ac:spMkLst>
            <pc:docMk/>
            <pc:sldMk cId="756941622" sldId="379"/>
            <ac:spMk id="2" creationId="{5560CE94-4E40-3B6E-2023-6006F0499098}"/>
          </ac:spMkLst>
        </pc:spChg>
        <pc:spChg chg="add del mod">
          <ac:chgData name="André Butuc" userId="5baa6f23-1d54-499c-9054-5ca7e9a8b4f5" providerId="ADAL" clId="{28262655-5868-2342-9A4B-A0BB1A311516}" dt="2023-02-27T16:23:51.075" v="1273" actId="478"/>
          <ac:spMkLst>
            <pc:docMk/>
            <pc:sldMk cId="756941622" sldId="379"/>
            <ac:spMk id="3" creationId="{1DA3D2B1-539D-9940-B2A7-7D717C198348}"/>
          </ac:spMkLst>
        </pc:spChg>
        <pc:spChg chg="mod">
          <ac:chgData name="André Butuc" userId="5baa6f23-1d54-499c-9054-5ca7e9a8b4f5" providerId="ADAL" clId="{28262655-5868-2342-9A4B-A0BB1A311516}" dt="2023-02-27T17:00:31.705" v="1798" actId="20577"/>
          <ac:spMkLst>
            <pc:docMk/>
            <pc:sldMk cId="756941622" sldId="379"/>
            <ac:spMk id="785" creationId="{00000000-0000-0000-0000-000000000000}"/>
          </ac:spMkLst>
        </pc:spChg>
        <pc:graphicFrameChg chg="add mod modGraphic">
          <ac:chgData name="André Butuc" userId="5baa6f23-1d54-499c-9054-5ca7e9a8b4f5" providerId="ADAL" clId="{28262655-5868-2342-9A4B-A0BB1A311516}" dt="2023-02-27T22:27:36.370" v="2587" actId="2711"/>
          <ac:graphicFrameMkLst>
            <pc:docMk/>
            <pc:sldMk cId="756941622" sldId="379"/>
            <ac:graphicFrameMk id="4" creationId="{DD9C43A5-720B-0B4D-9668-19BF736C876F}"/>
          </ac:graphicFrameMkLst>
        </pc:graphicFrameChg>
      </pc:sldChg>
      <pc:sldChg chg="addSp delSp modSp add mod modNotesTx">
        <pc:chgData name="André Butuc" userId="5baa6f23-1d54-499c-9054-5ca7e9a8b4f5" providerId="ADAL" clId="{28262655-5868-2342-9A4B-A0BB1A311516}" dt="2023-02-27T23:37:02.378" v="2652" actId="20577"/>
        <pc:sldMkLst>
          <pc:docMk/>
          <pc:sldMk cId="1781094625" sldId="380"/>
        </pc:sldMkLst>
        <pc:spChg chg="mod">
          <ac:chgData name="André Butuc" userId="5baa6f23-1d54-499c-9054-5ca7e9a8b4f5" providerId="ADAL" clId="{28262655-5868-2342-9A4B-A0BB1A311516}" dt="2023-02-27T18:16:25.624" v="2278" actId="20577"/>
          <ac:spMkLst>
            <pc:docMk/>
            <pc:sldMk cId="1781094625" sldId="380"/>
            <ac:spMk id="959" creationId="{00000000-0000-0000-0000-000000000000}"/>
          </ac:spMkLst>
        </pc:spChg>
        <pc:graphicFrameChg chg="del modGraphic">
          <ac:chgData name="André Butuc" userId="5baa6f23-1d54-499c-9054-5ca7e9a8b4f5" providerId="ADAL" clId="{28262655-5868-2342-9A4B-A0BB1A311516}" dt="2023-02-27T18:16:12.423" v="2257" actId="478"/>
          <ac:graphicFrameMkLst>
            <pc:docMk/>
            <pc:sldMk cId="1781094625" sldId="380"/>
            <ac:graphicFrameMk id="2" creationId="{CDB8D436-5E2D-0C4D-8439-3863A025D872}"/>
          </ac:graphicFrameMkLst>
        </pc:graphicFrameChg>
        <pc:picChg chg="add mod">
          <ac:chgData name="André Butuc" userId="5baa6f23-1d54-499c-9054-5ca7e9a8b4f5" providerId="ADAL" clId="{28262655-5868-2342-9A4B-A0BB1A311516}" dt="2023-02-27T18:16:33.733" v="2280" actId="27614"/>
          <ac:picMkLst>
            <pc:docMk/>
            <pc:sldMk cId="1781094625" sldId="380"/>
            <ac:picMk id="4" creationId="{203B1B34-5122-934C-9A36-AF5123C7A38E}"/>
          </ac:picMkLst>
        </pc:picChg>
      </pc:sldChg>
    </pc:docChg>
  </pc:docChgLst>
  <pc:docChgLst>
    <pc:chgData name="art.afo@ua.pt" userId="15c6ac0e-afc8-4798-99e4-72cd18cdc49d" providerId="ADAL" clId="{4A1B11EE-6A44-4087-B354-B91CC0B013EC}"/>
    <pc:docChg chg="undo custSel addSld delSld modSld sldOrd">
      <pc:chgData name="art.afo@ua.pt" userId="15c6ac0e-afc8-4798-99e4-72cd18cdc49d" providerId="ADAL" clId="{4A1B11EE-6A44-4087-B354-B91CC0B013EC}" dt="2023-06-05T16:48:56.461" v="2781" actId="1076"/>
      <pc:docMkLst>
        <pc:docMk/>
      </pc:docMkLst>
      <pc:sldChg chg="new del">
        <pc:chgData name="art.afo@ua.pt" userId="15c6ac0e-afc8-4798-99e4-72cd18cdc49d" providerId="ADAL" clId="{4A1B11EE-6A44-4087-B354-B91CC0B013EC}" dt="2023-06-04T17:19:08.515" v="1" actId="2696"/>
        <pc:sldMkLst>
          <pc:docMk/>
          <pc:sldMk cId="1904477690" sldId="392"/>
        </pc:sldMkLst>
      </pc:sldChg>
      <pc:sldChg chg="addSp delSp modSp new mod ord">
        <pc:chgData name="art.afo@ua.pt" userId="15c6ac0e-afc8-4798-99e4-72cd18cdc49d" providerId="ADAL" clId="{4A1B11EE-6A44-4087-B354-B91CC0B013EC}" dt="2023-06-04T17:27:16.172" v="259"/>
        <pc:sldMkLst>
          <pc:docMk/>
          <pc:sldMk cId="3465625971" sldId="392"/>
        </pc:sldMkLst>
        <pc:spChg chg="add mod">
          <ac:chgData name="art.afo@ua.pt" userId="15c6ac0e-afc8-4798-99e4-72cd18cdc49d" providerId="ADAL" clId="{4A1B11EE-6A44-4087-B354-B91CC0B013EC}" dt="2023-06-04T17:20:36.112" v="62" actId="113"/>
          <ac:spMkLst>
            <pc:docMk/>
            <pc:sldMk cId="3465625971" sldId="392"/>
            <ac:spMk id="4" creationId="{5DD0C09E-697C-D764-19FA-3F619FF588EF}"/>
          </ac:spMkLst>
        </pc:spChg>
        <pc:picChg chg="add mod">
          <ac:chgData name="art.afo@ua.pt" userId="15c6ac0e-afc8-4798-99e4-72cd18cdc49d" providerId="ADAL" clId="{4A1B11EE-6A44-4087-B354-B91CC0B013EC}" dt="2023-06-04T17:20:49.975" v="64" actId="1076"/>
          <ac:picMkLst>
            <pc:docMk/>
            <pc:sldMk cId="3465625971" sldId="392"/>
            <ac:picMk id="3" creationId="{0359331D-97F3-9E53-4172-31360A8965F5}"/>
          </ac:picMkLst>
        </pc:picChg>
        <pc:picChg chg="add del mod">
          <ac:chgData name="art.afo@ua.pt" userId="15c6ac0e-afc8-4798-99e4-72cd18cdc49d" providerId="ADAL" clId="{4A1B11EE-6A44-4087-B354-B91CC0B013EC}" dt="2023-06-04T17:27:16.172" v="259"/>
          <ac:picMkLst>
            <pc:docMk/>
            <pc:sldMk cId="3465625971" sldId="392"/>
            <ac:picMk id="5" creationId="{FC94C475-2F6F-FD3E-CE6D-723447553E28}"/>
          </ac:picMkLst>
        </pc:picChg>
      </pc:sldChg>
      <pc:sldChg chg="addSp modSp new mod">
        <pc:chgData name="art.afo@ua.pt" userId="15c6ac0e-afc8-4798-99e4-72cd18cdc49d" providerId="ADAL" clId="{4A1B11EE-6A44-4087-B354-B91CC0B013EC}" dt="2023-06-05T16:48:56.461" v="2781" actId="1076"/>
        <pc:sldMkLst>
          <pc:docMk/>
          <pc:sldMk cId="1864902103" sldId="394"/>
        </pc:sldMkLst>
        <pc:spChg chg="add mod">
          <ac:chgData name="art.afo@ua.pt" userId="15c6ac0e-afc8-4798-99e4-72cd18cdc49d" providerId="ADAL" clId="{4A1B11EE-6A44-4087-B354-B91CC0B013EC}" dt="2023-06-04T17:21:28.244" v="85" actId="20577"/>
          <ac:spMkLst>
            <pc:docMk/>
            <pc:sldMk cId="1864902103" sldId="394"/>
            <ac:spMk id="2" creationId="{7E0A4B72-0CB5-79DE-378D-3E75C1CF5668}"/>
          </ac:spMkLst>
        </pc:spChg>
        <pc:spChg chg="add mod">
          <ac:chgData name="art.afo@ua.pt" userId="15c6ac0e-afc8-4798-99e4-72cd18cdc49d" providerId="ADAL" clId="{4A1B11EE-6A44-4087-B354-B91CC0B013EC}" dt="2023-06-04T17:23:54.307" v="116" actId="1076"/>
          <ac:spMkLst>
            <pc:docMk/>
            <pc:sldMk cId="1864902103" sldId="394"/>
            <ac:spMk id="8" creationId="{C512245D-33D5-6E1D-8E10-9901E5388531}"/>
          </ac:spMkLst>
        </pc:spChg>
        <pc:spChg chg="add mod">
          <ac:chgData name="art.afo@ua.pt" userId="15c6ac0e-afc8-4798-99e4-72cd18cdc49d" providerId="ADAL" clId="{4A1B11EE-6A44-4087-B354-B91CC0B013EC}" dt="2023-06-04T17:26:32.531" v="244" actId="1076"/>
          <ac:spMkLst>
            <pc:docMk/>
            <pc:sldMk cId="1864902103" sldId="394"/>
            <ac:spMk id="17" creationId="{41463EC0-347B-E733-0C9C-E3B7D3E64295}"/>
          </ac:spMkLst>
        </pc:spChg>
        <pc:spChg chg="add mod">
          <ac:chgData name="art.afo@ua.pt" userId="15c6ac0e-afc8-4798-99e4-72cd18cdc49d" providerId="ADAL" clId="{4A1B11EE-6A44-4087-B354-B91CC0B013EC}" dt="2023-06-05T16:48:56.461" v="2781" actId="1076"/>
          <ac:spMkLst>
            <pc:docMk/>
            <pc:sldMk cId="1864902103" sldId="394"/>
            <ac:spMk id="18" creationId="{C27E2DA3-9685-5CC2-966F-A246BE1AD065}"/>
          </ac:spMkLst>
        </pc:spChg>
        <pc:picChg chg="add mod">
          <ac:chgData name="art.afo@ua.pt" userId="15c6ac0e-afc8-4798-99e4-72cd18cdc49d" providerId="ADAL" clId="{4A1B11EE-6A44-4087-B354-B91CC0B013EC}" dt="2023-06-05T16:48:41.345" v="2772" actId="1076"/>
          <ac:picMkLst>
            <pc:docMk/>
            <pc:sldMk cId="1864902103" sldId="394"/>
            <ac:picMk id="4" creationId="{DACB97C7-B80B-DFDC-0289-474DA56B5088}"/>
          </ac:picMkLst>
        </pc:picChg>
        <pc:cxnChg chg="add mod">
          <ac:chgData name="art.afo@ua.pt" userId="15c6ac0e-afc8-4798-99e4-72cd18cdc49d" providerId="ADAL" clId="{4A1B11EE-6A44-4087-B354-B91CC0B013EC}" dt="2023-06-04T17:23:26.007" v="105" actId="208"/>
          <ac:cxnSpMkLst>
            <pc:docMk/>
            <pc:sldMk cId="1864902103" sldId="394"/>
            <ac:cxnSpMk id="6" creationId="{39C98971-CB2C-57D2-D574-43D8A74D6F0D}"/>
          </ac:cxnSpMkLst>
        </pc:cxnChg>
        <pc:cxnChg chg="add mod">
          <ac:chgData name="art.afo@ua.pt" userId="15c6ac0e-afc8-4798-99e4-72cd18cdc49d" providerId="ADAL" clId="{4A1B11EE-6A44-4087-B354-B91CC0B013EC}" dt="2023-06-04T17:24:40.237" v="126" actId="14100"/>
          <ac:cxnSpMkLst>
            <pc:docMk/>
            <pc:sldMk cId="1864902103" sldId="394"/>
            <ac:cxnSpMk id="10" creationId="{263A65A2-D0D0-575B-CEA4-D15B061DDA7E}"/>
          </ac:cxnSpMkLst>
        </pc:cxnChg>
        <pc:cxnChg chg="add mod">
          <ac:chgData name="art.afo@ua.pt" userId="15c6ac0e-afc8-4798-99e4-72cd18cdc49d" providerId="ADAL" clId="{4A1B11EE-6A44-4087-B354-B91CC0B013EC}" dt="2023-06-04T17:26:27.443" v="242" actId="14100"/>
          <ac:cxnSpMkLst>
            <pc:docMk/>
            <pc:sldMk cId="1864902103" sldId="394"/>
            <ac:cxnSpMk id="12" creationId="{668F7CD8-28DC-AF9E-F949-18E12A38679A}"/>
          </ac:cxnSpMkLst>
        </pc:cxnChg>
        <pc:cxnChg chg="add mod">
          <ac:chgData name="art.afo@ua.pt" userId="15c6ac0e-afc8-4798-99e4-72cd18cdc49d" providerId="ADAL" clId="{4A1B11EE-6A44-4087-B354-B91CC0B013EC}" dt="2023-06-04T17:25:37.768" v="204" actId="14100"/>
          <ac:cxnSpMkLst>
            <pc:docMk/>
            <pc:sldMk cId="1864902103" sldId="394"/>
            <ac:cxnSpMk id="19" creationId="{92C87C8E-1B07-E536-2DD8-E66F19ADA784}"/>
          </ac:cxnSpMkLst>
        </pc:cxnChg>
      </pc:sldChg>
      <pc:sldChg chg="addSp modSp new mod">
        <pc:chgData name="art.afo@ua.pt" userId="15c6ac0e-afc8-4798-99e4-72cd18cdc49d" providerId="ADAL" clId="{4A1B11EE-6A44-4087-B354-B91CC0B013EC}" dt="2023-06-05T11:48:09.058" v="1982" actId="1036"/>
        <pc:sldMkLst>
          <pc:docMk/>
          <pc:sldMk cId="4281829215" sldId="396"/>
        </pc:sldMkLst>
        <pc:spChg chg="add mod">
          <ac:chgData name="art.afo@ua.pt" userId="15c6ac0e-afc8-4798-99e4-72cd18cdc49d" providerId="ADAL" clId="{4A1B11EE-6A44-4087-B354-B91CC0B013EC}" dt="2023-06-04T17:27:11.707" v="257" actId="20577"/>
          <ac:spMkLst>
            <pc:docMk/>
            <pc:sldMk cId="4281829215" sldId="396"/>
            <ac:spMk id="2" creationId="{CB22A998-2D88-5A18-5CBB-A20ACBDB3ADD}"/>
          </ac:spMkLst>
        </pc:spChg>
        <pc:spChg chg="add mod">
          <ac:chgData name="art.afo@ua.pt" userId="15c6ac0e-afc8-4798-99e4-72cd18cdc49d" providerId="ADAL" clId="{4A1B11EE-6A44-4087-B354-B91CC0B013EC}" dt="2023-06-05T11:47:47.743" v="1974" actId="1037"/>
          <ac:spMkLst>
            <pc:docMk/>
            <pc:sldMk cId="4281829215" sldId="396"/>
            <ac:spMk id="4" creationId="{1E61FC05-3A58-6621-BF81-988C3C8D243B}"/>
          </ac:spMkLst>
        </pc:spChg>
        <pc:spChg chg="add mod">
          <ac:chgData name="art.afo@ua.pt" userId="15c6ac0e-afc8-4798-99e4-72cd18cdc49d" providerId="ADAL" clId="{4A1B11EE-6A44-4087-B354-B91CC0B013EC}" dt="2023-06-05T11:47:47.743" v="1974" actId="1037"/>
          <ac:spMkLst>
            <pc:docMk/>
            <pc:sldMk cId="4281829215" sldId="396"/>
            <ac:spMk id="5" creationId="{5E70E218-7EFB-0EBE-6A18-599DF7094213}"/>
          </ac:spMkLst>
        </pc:spChg>
        <pc:spChg chg="add mod">
          <ac:chgData name="art.afo@ua.pt" userId="15c6ac0e-afc8-4798-99e4-72cd18cdc49d" providerId="ADAL" clId="{4A1B11EE-6A44-4087-B354-B91CC0B013EC}" dt="2023-06-05T11:47:47.743" v="1974" actId="1037"/>
          <ac:spMkLst>
            <pc:docMk/>
            <pc:sldMk cId="4281829215" sldId="396"/>
            <ac:spMk id="6" creationId="{E840A3DA-9889-8E24-90F0-936EFA56A84C}"/>
          </ac:spMkLst>
        </pc:spChg>
        <pc:spChg chg="add mod">
          <ac:chgData name="art.afo@ua.pt" userId="15c6ac0e-afc8-4798-99e4-72cd18cdc49d" providerId="ADAL" clId="{4A1B11EE-6A44-4087-B354-B91CC0B013EC}" dt="2023-06-05T11:47:47.743" v="1974" actId="1037"/>
          <ac:spMkLst>
            <pc:docMk/>
            <pc:sldMk cId="4281829215" sldId="396"/>
            <ac:spMk id="7" creationId="{F7B96DDA-E390-C160-52E5-9304FF5AE0FE}"/>
          </ac:spMkLst>
        </pc:spChg>
        <pc:spChg chg="add mod">
          <ac:chgData name="art.afo@ua.pt" userId="15c6ac0e-afc8-4798-99e4-72cd18cdc49d" providerId="ADAL" clId="{4A1B11EE-6A44-4087-B354-B91CC0B013EC}" dt="2023-06-05T11:47:47.743" v="1974" actId="1037"/>
          <ac:spMkLst>
            <pc:docMk/>
            <pc:sldMk cId="4281829215" sldId="396"/>
            <ac:spMk id="8" creationId="{AA88D019-BAE2-E0C9-3227-7DF95A961DBE}"/>
          </ac:spMkLst>
        </pc:spChg>
        <pc:spChg chg="add mod">
          <ac:chgData name="art.afo@ua.pt" userId="15c6ac0e-afc8-4798-99e4-72cd18cdc49d" providerId="ADAL" clId="{4A1B11EE-6A44-4087-B354-B91CC0B013EC}" dt="2023-06-05T11:47:47.743" v="1974" actId="1037"/>
          <ac:spMkLst>
            <pc:docMk/>
            <pc:sldMk cId="4281829215" sldId="396"/>
            <ac:spMk id="9" creationId="{24329B05-4B19-5DB8-F567-26649A877966}"/>
          </ac:spMkLst>
        </pc:spChg>
        <pc:picChg chg="add mod">
          <ac:chgData name="art.afo@ua.pt" userId="15c6ac0e-afc8-4798-99e4-72cd18cdc49d" providerId="ADAL" clId="{4A1B11EE-6A44-4087-B354-B91CC0B013EC}" dt="2023-06-05T11:48:09.058" v="1982" actId="1036"/>
          <ac:picMkLst>
            <pc:docMk/>
            <pc:sldMk cId="4281829215" sldId="396"/>
            <ac:picMk id="3" creationId="{899FFBE7-52DB-A458-9CAA-CBC7627A9102}"/>
          </ac:picMkLst>
        </pc:picChg>
      </pc:sldChg>
      <pc:sldChg chg="new del">
        <pc:chgData name="art.afo@ua.pt" userId="15c6ac0e-afc8-4798-99e4-72cd18cdc49d" providerId="ADAL" clId="{4A1B11EE-6A44-4087-B354-B91CC0B013EC}" dt="2023-06-04T17:32:46.784" v="403" actId="2696"/>
        <pc:sldMkLst>
          <pc:docMk/>
          <pc:sldMk cId="1278006396" sldId="397"/>
        </pc:sldMkLst>
      </pc:sldChg>
      <pc:sldChg chg="modSp new del mod ord">
        <pc:chgData name="art.afo@ua.pt" userId="15c6ac0e-afc8-4798-99e4-72cd18cdc49d" providerId="ADAL" clId="{4A1B11EE-6A44-4087-B354-B91CC0B013EC}" dt="2023-06-04T17:33:37.639" v="432" actId="47"/>
        <pc:sldMkLst>
          <pc:docMk/>
          <pc:sldMk cId="3050430981" sldId="397"/>
        </pc:sldMkLst>
        <pc:spChg chg="mod">
          <ac:chgData name="art.afo@ua.pt" userId="15c6ac0e-afc8-4798-99e4-72cd18cdc49d" providerId="ADAL" clId="{4A1B11EE-6A44-4087-B354-B91CC0B013EC}" dt="2023-06-04T17:33:34.942" v="431" actId="20577"/>
          <ac:spMkLst>
            <pc:docMk/>
            <pc:sldMk cId="3050430981" sldId="397"/>
            <ac:spMk id="2" creationId="{8EA47CC6-1A4D-18C0-F90C-6EC3F15BF563}"/>
          </ac:spMkLst>
        </pc:spChg>
      </pc:sldChg>
      <pc:sldChg chg="addSp delSp modSp new mod ord">
        <pc:chgData name="art.afo@ua.pt" userId="15c6ac0e-afc8-4798-99e4-72cd18cdc49d" providerId="ADAL" clId="{4A1B11EE-6A44-4087-B354-B91CC0B013EC}" dt="2023-06-05T12:13:24.336" v="2489" actId="1076"/>
        <pc:sldMkLst>
          <pc:docMk/>
          <pc:sldMk cId="3379298391" sldId="397"/>
        </pc:sldMkLst>
        <pc:spChg chg="del mod">
          <ac:chgData name="art.afo@ua.pt" userId="15c6ac0e-afc8-4798-99e4-72cd18cdc49d" providerId="ADAL" clId="{4A1B11EE-6A44-4087-B354-B91CC0B013EC}" dt="2023-06-05T12:02:05.455" v="1983" actId="478"/>
          <ac:spMkLst>
            <pc:docMk/>
            <pc:sldMk cId="3379298391" sldId="397"/>
            <ac:spMk id="2" creationId="{792D5743-0653-71C0-899C-0D8FDF78D0CC}"/>
          </ac:spMkLst>
        </pc:spChg>
        <pc:spChg chg="del mod">
          <ac:chgData name="art.afo@ua.pt" userId="15c6ac0e-afc8-4798-99e4-72cd18cdc49d" providerId="ADAL" clId="{4A1B11EE-6A44-4087-B354-B91CC0B013EC}" dt="2023-06-05T12:02:05.455" v="1983" actId="478"/>
          <ac:spMkLst>
            <pc:docMk/>
            <pc:sldMk cId="3379298391" sldId="397"/>
            <ac:spMk id="3" creationId="{04F08CFB-8E5C-E29B-9814-D87C334F6E63}"/>
          </ac:spMkLst>
        </pc:spChg>
        <pc:spChg chg="del mod">
          <ac:chgData name="art.afo@ua.pt" userId="15c6ac0e-afc8-4798-99e4-72cd18cdc49d" providerId="ADAL" clId="{4A1B11EE-6A44-4087-B354-B91CC0B013EC}" dt="2023-06-05T12:02:05.455" v="1983" actId="478"/>
          <ac:spMkLst>
            <pc:docMk/>
            <pc:sldMk cId="3379298391" sldId="397"/>
            <ac:spMk id="4" creationId="{22ADCBFA-3D68-B5ED-0EB3-D02C421A46B1}"/>
          </ac:spMkLst>
        </pc:spChg>
        <pc:spChg chg="del mod">
          <ac:chgData name="art.afo@ua.pt" userId="15c6ac0e-afc8-4798-99e4-72cd18cdc49d" providerId="ADAL" clId="{4A1B11EE-6A44-4087-B354-B91CC0B013EC}" dt="2023-06-05T12:02:05.455" v="1983" actId="478"/>
          <ac:spMkLst>
            <pc:docMk/>
            <pc:sldMk cId="3379298391" sldId="397"/>
            <ac:spMk id="5" creationId="{ACC682FD-4E14-63DF-1CB6-56AE4B5C3F99}"/>
          </ac:spMkLst>
        </pc:spChg>
        <pc:spChg chg="del mod">
          <ac:chgData name="art.afo@ua.pt" userId="15c6ac0e-afc8-4798-99e4-72cd18cdc49d" providerId="ADAL" clId="{4A1B11EE-6A44-4087-B354-B91CC0B013EC}" dt="2023-06-05T12:02:05.455" v="1983" actId="478"/>
          <ac:spMkLst>
            <pc:docMk/>
            <pc:sldMk cId="3379298391" sldId="397"/>
            <ac:spMk id="6" creationId="{D14A21D8-BB8F-5E00-31BD-648431BBF089}"/>
          </ac:spMkLst>
        </pc:spChg>
        <pc:spChg chg="del mod">
          <ac:chgData name="art.afo@ua.pt" userId="15c6ac0e-afc8-4798-99e4-72cd18cdc49d" providerId="ADAL" clId="{4A1B11EE-6A44-4087-B354-B91CC0B013EC}" dt="2023-06-05T12:02:05.455" v="1983" actId="478"/>
          <ac:spMkLst>
            <pc:docMk/>
            <pc:sldMk cId="3379298391" sldId="397"/>
            <ac:spMk id="7" creationId="{A5FA4863-0847-2084-35EE-677B820FC5DD}"/>
          </ac:spMkLst>
        </pc:spChg>
        <pc:spChg chg="del mod">
          <ac:chgData name="art.afo@ua.pt" userId="15c6ac0e-afc8-4798-99e4-72cd18cdc49d" providerId="ADAL" clId="{4A1B11EE-6A44-4087-B354-B91CC0B013EC}" dt="2023-06-05T12:02:05.455" v="1983" actId="478"/>
          <ac:spMkLst>
            <pc:docMk/>
            <pc:sldMk cId="3379298391" sldId="397"/>
            <ac:spMk id="8" creationId="{2526403E-F217-FBDF-5FFC-B8B18D57FFAC}"/>
          </ac:spMkLst>
        </pc:spChg>
        <pc:spChg chg="del mod">
          <ac:chgData name="art.afo@ua.pt" userId="15c6ac0e-afc8-4798-99e4-72cd18cdc49d" providerId="ADAL" clId="{4A1B11EE-6A44-4087-B354-B91CC0B013EC}" dt="2023-06-05T12:02:05.455" v="1983" actId="478"/>
          <ac:spMkLst>
            <pc:docMk/>
            <pc:sldMk cId="3379298391" sldId="397"/>
            <ac:spMk id="9" creationId="{BEA9305F-AEF4-9013-E2CB-B57B22DF30FD}"/>
          </ac:spMkLst>
        </pc:spChg>
        <pc:spChg chg="mod">
          <ac:chgData name="art.afo@ua.pt" userId="15c6ac0e-afc8-4798-99e4-72cd18cdc49d" providerId="ADAL" clId="{4A1B11EE-6A44-4087-B354-B91CC0B013EC}" dt="2023-06-05T12:03:24.037" v="2008" actId="20577"/>
          <ac:spMkLst>
            <pc:docMk/>
            <pc:sldMk cId="3379298391" sldId="397"/>
            <ac:spMk id="10" creationId="{88FE1D82-39AB-987F-183E-FE5AB53EA5F1}"/>
          </ac:spMkLst>
        </pc:spChg>
        <pc:spChg chg="add mod">
          <ac:chgData name="art.afo@ua.pt" userId="15c6ac0e-afc8-4798-99e4-72cd18cdc49d" providerId="ADAL" clId="{4A1B11EE-6A44-4087-B354-B91CC0B013EC}" dt="2023-06-05T12:10:21.471" v="2465" actId="1076"/>
          <ac:spMkLst>
            <pc:docMk/>
            <pc:sldMk cId="3379298391" sldId="397"/>
            <ac:spMk id="12" creationId="{CF7EF6D5-4243-0439-74B9-D92FF476C804}"/>
          </ac:spMkLst>
        </pc:spChg>
        <pc:spChg chg="add mod">
          <ac:chgData name="art.afo@ua.pt" userId="15c6ac0e-afc8-4798-99e4-72cd18cdc49d" providerId="ADAL" clId="{4A1B11EE-6A44-4087-B354-B91CC0B013EC}" dt="2023-06-05T12:10:21.471" v="2465" actId="1076"/>
          <ac:spMkLst>
            <pc:docMk/>
            <pc:sldMk cId="3379298391" sldId="397"/>
            <ac:spMk id="14" creationId="{2646B668-C62B-3AA0-DC0F-45C948BEFECF}"/>
          </ac:spMkLst>
        </pc:spChg>
        <pc:spChg chg="add mod">
          <ac:chgData name="art.afo@ua.pt" userId="15c6ac0e-afc8-4798-99e4-72cd18cdc49d" providerId="ADAL" clId="{4A1B11EE-6A44-4087-B354-B91CC0B013EC}" dt="2023-06-05T12:10:13.973" v="2463" actId="122"/>
          <ac:spMkLst>
            <pc:docMk/>
            <pc:sldMk cId="3379298391" sldId="397"/>
            <ac:spMk id="16" creationId="{A813D86B-5A7E-B62C-9610-A367C3E79019}"/>
          </ac:spMkLst>
        </pc:spChg>
        <pc:spChg chg="add mod">
          <ac:chgData name="art.afo@ua.pt" userId="15c6ac0e-afc8-4798-99e4-72cd18cdc49d" providerId="ADAL" clId="{4A1B11EE-6A44-4087-B354-B91CC0B013EC}" dt="2023-06-05T12:10:13.973" v="2463" actId="122"/>
          <ac:spMkLst>
            <pc:docMk/>
            <pc:sldMk cId="3379298391" sldId="397"/>
            <ac:spMk id="18" creationId="{56D6AD5C-0A45-7376-D961-D6E51F9163E0}"/>
          </ac:spMkLst>
        </pc:spChg>
        <pc:spChg chg="add mod">
          <ac:chgData name="art.afo@ua.pt" userId="15c6ac0e-afc8-4798-99e4-72cd18cdc49d" providerId="ADAL" clId="{4A1B11EE-6A44-4087-B354-B91CC0B013EC}" dt="2023-06-05T12:11:17.739" v="2472" actId="1076"/>
          <ac:spMkLst>
            <pc:docMk/>
            <pc:sldMk cId="3379298391" sldId="397"/>
            <ac:spMk id="20" creationId="{A890ED8A-BBC4-EE11-56C5-BF5A0745236E}"/>
          </ac:spMkLst>
        </pc:spChg>
        <pc:spChg chg="add mod">
          <ac:chgData name="art.afo@ua.pt" userId="15c6ac0e-afc8-4798-99e4-72cd18cdc49d" providerId="ADAL" clId="{4A1B11EE-6A44-4087-B354-B91CC0B013EC}" dt="2023-06-05T12:11:17.739" v="2472" actId="1076"/>
          <ac:spMkLst>
            <pc:docMk/>
            <pc:sldMk cId="3379298391" sldId="397"/>
            <ac:spMk id="22" creationId="{65450E09-B64C-6E3D-05EE-7D8644E961A5}"/>
          </ac:spMkLst>
        </pc:spChg>
        <pc:spChg chg="add mod">
          <ac:chgData name="art.afo@ua.pt" userId="15c6ac0e-afc8-4798-99e4-72cd18cdc49d" providerId="ADAL" clId="{4A1B11EE-6A44-4087-B354-B91CC0B013EC}" dt="2023-06-05T12:11:17.739" v="2472" actId="1076"/>
          <ac:spMkLst>
            <pc:docMk/>
            <pc:sldMk cId="3379298391" sldId="397"/>
            <ac:spMk id="24" creationId="{8B015839-D5F4-4374-2BFF-C51651308ADF}"/>
          </ac:spMkLst>
        </pc:spChg>
        <pc:spChg chg="add mod">
          <ac:chgData name="art.afo@ua.pt" userId="15c6ac0e-afc8-4798-99e4-72cd18cdc49d" providerId="ADAL" clId="{4A1B11EE-6A44-4087-B354-B91CC0B013EC}" dt="2023-06-05T12:11:17.739" v="2472" actId="1076"/>
          <ac:spMkLst>
            <pc:docMk/>
            <pc:sldMk cId="3379298391" sldId="397"/>
            <ac:spMk id="26" creationId="{54C39A91-02DE-22A2-C29F-84FF6A02577C}"/>
          </ac:spMkLst>
        </pc:spChg>
        <pc:spChg chg="add mod">
          <ac:chgData name="art.afo@ua.pt" userId="15c6ac0e-afc8-4798-99e4-72cd18cdc49d" providerId="ADAL" clId="{4A1B11EE-6A44-4087-B354-B91CC0B013EC}" dt="2023-06-05T12:11:17.739" v="2472" actId="1076"/>
          <ac:spMkLst>
            <pc:docMk/>
            <pc:sldMk cId="3379298391" sldId="397"/>
            <ac:spMk id="29" creationId="{5E550DFB-4694-2F5A-154A-000125C4BD23}"/>
          </ac:spMkLst>
        </pc:spChg>
        <pc:spChg chg="add mod">
          <ac:chgData name="art.afo@ua.pt" userId="15c6ac0e-afc8-4798-99e4-72cd18cdc49d" providerId="ADAL" clId="{4A1B11EE-6A44-4087-B354-B91CC0B013EC}" dt="2023-06-05T12:11:17.739" v="2472" actId="1076"/>
          <ac:spMkLst>
            <pc:docMk/>
            <pc:sldMk cId="3379298391" sldId="397"/>
            <ac:spMk id="30" creationId="{0EBB77A3-9842-82C5-BB68-253BD91BB85B}"/>
          </ac:spMkLst>
        </pc:spChg>
        <pc:spChg chg="add mod">
          <ac:chgData name="art.afo@ua.pt" userId="15c6ac0e-afc8-4798-99e4-72cd18cdc49d" providerId="ADAL" clId="{4A1B11EE-6A44-4087-B354-B91CC0B013EC}" dt="2023-06-05T12:10:50.289" v="2468" actId="1076"/>
          <ac:spMkLst>
            <pc:docMk/>
            <pc:sldMk cId="3379298391" sldId="397"/>
            <ac:spMk id="31" creationId="{95CC9350-43E5-B075-4654-FFDBBC0BB823}"/>
          </ac:spMkLst>
        </pc:spChg>
        <pc:spChg chg="add mod">
          <ac:chgData name="art.afo@ua.pt" userId="15c6ac0e-afc8-4798-99e4-72cd18cdc49d" providerId="ADAL" clId="{4A1B11EE-6A44-4087-B354-B91CC0B013EC}" dt="2023-06-05T12:10:50.289" v="2468" actId="1076"/>
          <ac:spMkLst>
            <pc:docMk/>
            <pc:sldMk cId="3379298391" sldId="397"/>
            <ac:spMk id="32" creationId="{36D1086B-6F35-73B0-589B-1D41AA2FF535}"/>
          </ac:spMkLst>
        </pc:spChg>
        <pc:picChg chg="add del mod">
          <ac:chgData name="art.afo@ua.pt" userId="15c6ac0e-afc8-4798-99e4-72cd18cdc49d" providerId="ADAL" clId="{4A1B11EE-6A44-4087-B354-B91CC0B013EC}" dt="2023-06-05T12:02:17.961" v="1988" actId="478"/>
          <ac:picMkLst>
            <pc:docMk/>
            <pc:sldMk cId="3379298391" sldId="397"/>
            <ac:picMk id="28" creationId="{5C156896-6B64-5262-DE6C-2F2072E0FC0F}"/>
          </ac:picMkLst>
        </pc:picChg>
        <pc:picChg chg="add mod">
          <ac:chgData name="art.afo@ua.pt" userId="15c6ac0e-afc8-4798-99e4-72cd18cdc49d" providerId="ADAL" clId="{4A1B11EE-6A44-4087-B354-B91CC0B013EC}" dt="2023-06-05T12:12:51.133" v="2479" actId="1076"/>
          <ac:picMkLst>
            <pc:docMk/>
            <pc:sldMk cId="3379298391" sldId="397"/>
            <ac:picMk id="34" creationId="{B57D5E2B-D9D9-913A-5A53-EE186810C086}"/>
          </ac:picMkLst>
        </pc:picChg>
        <pc:picChg chg="add mod">
          <ac:chgData name="art.afo@ua.pt" userId="15c6ac0e-afc8-4798-99e4-72cd18cdc49d" providerId="ADAL" clId="{4A1B11EE-6A44-4087-B354-B91CC0B013EC}" dt="2023-06-05T12:12:59.007" v="2481" actId="1076"/>
          <ac:picMkLst>
            <pc:docMk/>
            <pc:sldMk cId="3379298391" sldId="397"/>
            <ac:picMk id="35" creationId="{DBE39439-8C50-76B5-DD31-8F94605541C6}"/>
          </ac:picMkLst>
        </pc:picChg>
        <pc:picChg chg="add mod">
          <ac:chgData name="art.afo@ua.pt" userId="15c6ac0e-afc8-4798-99e4-72cd18cdc49d" providerId="ADAL" clId="{4A1B11EE-6A44-4087-B354-B91CC0B013EC}" dt="2023-06-05T12:13:05.283" v="2483" actId="1076"/>
          <ac:picMkLst>
            <pc:docMk/>
            <pc:sldMk cId="3379298391" sldId="397"/>
            <ac:picMk id="36" creationId="{099CCB7F-B618-BC3A-63CC-DA5F37C9C6F8}"/>
          </ac:picMkLst>
        </pc:picChg>
        <pc:picChg chg="add mod">
          <ac:chgData name="art.afo@ua.pt" userId="15c6ac0e-afc8-4798-99e4-72cd18cdc49d" providerId="ADAL" clId="{4A1B11EE-6A44-4087-B354-B91CC0B013EC}" dt="2023-06-05T12:13:12.823" v="2485" actId="1076"/>
          <ac:picMkLst>
            <pc:docMk/>
            <pc:sldMk cId="3379298391" sldId="397"/>
            <ac:picMk id="37" creationId="{66A9C1EF-4FD0-9978-B3D9-EF73395E4D9D}"/>
          </ac:picMkLst>
        </pc:picChg>
        <pc:picChg chg="add mod">
          <ac:chgData name="art.afo@ua.pt" userId="15c6ac0e-afc8-4798-99e4-72cd18cdc49d" providerId="ADAL" clId="{4A1B11EE-6A44-4087-B354-B91CC0B013EC}" dt="2023-06-05T12:13:19.120" v="2487" actId="1076"/>
          <ac:picMkLst>
            <pc:docMk/>
            <pc:sldMk cId="3379298391" sldId="397"/>
            <ac:picMk id="38" creationId="{A9961973-A6AB-6277-8CB9-854389E71AA1}"/>
          </ac:picMkLst>
        </pc:picChg>
        <pc:picChg chg="add mod">
          <ac:chgData name="art.afo@ua.pt" userId="15c6ac0e-afc8-4798-99e4-72cd18cdc49d" providerId="ADAL" clId="{4A1B11EE-6A44-4087-B354-B91CC0B013EC}" dt="2023-06-05T12:13:24.336" v="2489" actId="1076"/>
          <ac:picMkLst>
            <pc:docMk/>
            <pc:sldMk cId="3379298391" sldId="397"/>
            <ac:picMk id="39" creationId="{43C23CB1-7A5C-E1A4-720A-5D93FE0EAD12}"/>
          </ac:picMkLst>
        </pc:picChg>
      </pc:sldChg>
      <pc:sldChg chg="addSp modSp new del mod ord">
        <pc:chgData name="art.afo@ua.pt" userId="15c6ac0e-afc8-4798-99e4-72cd18cdc49d" providerId="ADAL" clId="{4A1B11EE-6A44-4087-B354-B91CC0B013EC}" dt="2023-06-04T17:33:28.814" v="422" actId="2696"/>
        <pc:sldMkLst>
          <pc:docMk/>
          <pc:sldMk cId="3989576080" sldId="397"/>
        </pc:sldMkLst>
        <pc:spChg chg="add mod">
          <ac:chgData name="art.afo@ua.pt" userId="15c6ac0e-afc8-4798-99e4-72cd18cdc49d" providerId="ADAL" clId="{4A1B11EE-6A44-4087-B354-B91CC0B013EC}" dt="2023-06-04T17:33:07.434" v="421" actId="20577"/>
          <ac:spMkLst>
            <pc:docMk/>
            <pc:sldMk cId="3989576080" sldId="397"/>
            <ac:spMk id="2" creationId="{F4355225-07DF-16AE-9F89-9E90FCCB8772}"/>
          </ac:spMkLst>
        </pc:spChg>
      </pc:sldChg>
      <pc:sldChg chg="addSp delSp modSp new mod modAnim">
        <pc:chgData name="art.afo@ua.pt" userId="15c6ac0e-afc8-4798-99e4-72cd18cdc49d" providerId="ADAL" clId="{4A1B11EE-6A44-4087-B354-B91CC0B013EC}" dt="2023-06-05T12:14:17.133" v="2490" actId="113"/>
        <pc:sldMkLst>
          <pc:docMk/>
          <pc:sldMk cId="2132620445" sldId="398"/>
        </pc:sldMkLst>
        <pc:spChg chg="mod">
          <ac:chgData name="art.afo@ua.pt" userId="15c6ac0e-afc8-4798-99e4-72cd18cdc49d" providerId="ADAL" clId="{4A1B11EE-6A44-4087-B354-B91CC0B013EC}" dt="2023-06-04T17:41:20.068" v="1245" actId="20577"/>
          <ac:spMkLst>
            <pc:docMk/>
            <pc:sldMk cId="2132620445" sldId="398"/>
            <ac:spMk id="2" creationId="{5874889E-D89C-969F-548F-C73F32189234}"/>
          </ac:spMkLst>
        </pc:spChg>
        <pc:spChg chg="add del mod">
          <ac:chgData name="art.afo@ua.pt" userId="15c6ac0e-afc8-4798-99e4-72cd18cdc49d" providerId="ADAL" clId="{4A1B11EE-6A44-4087-B354-B91CC0B013EC}" dt="2023-06-04T17:41:57.961" v="1264" actId="478"/>
          <ac:spMkLst>
            <pc:docMk/>
            <pc:sldMk cId="2132620445" sldId="398"/>
            <ac:spMk id="3" creationId="{80573BE0-04F7-C433-637E-41210162467D}"/>
          </ac:spMkLst>
        </pc:spChg>
        <pc:spChg chg="add del mod">
          <ac:chgData name="art.afo@ua.pt" userId="15c6ac0e-afc8-4798-99e4-72cd18cdc49d" providerId="ADAL" clId="{4A1B11EE-6A44-4087-B354-B91CC0B013EC}" dt="2023-06-04T17:43:01.924" v="1330" actId="478"/>
          <ac:spMkLst>
            <pc:docMk/>
            <pc:sldMk cId="2132620445" sldId="398"/>
            <ac:spMk id="4" creationId="{69061D78-A786-128D-CA9C-967B5F036393}"/>
          </ac:spMkLst>
        </pc:spChg>
        <pc:spChg chg="add del mod">
          <ac:chgData name="art.afo@ua.pt" userId="15c6ac0e-afc8-4798-99e4-72cd18cdc49d" providerId="ADAL" clId="{4A1B11EE-6A44-4087-B354-B91CC0B013EC}" dt="2023-06-04T17:43:18.755" v="1334"/>
          <ac:spMkLst>
            <pc:docMk/>
            <pc:sldMk cId="2132620445" sldId="398"/>
            <ac:spMk id="5" creationId="{7CA12241-FAE5-CB9D-1E03-A078D3C9F1AB}"/>
          </ac:spMkLst>
        </pc:spChg>
        <pc:spChg chg="add mod">
          <ac:chgData name="art.afo@ua.pt" userId="15c6ac0e-afc8-4798-99e4-72cd18cdc49d" providerId="ADAL" clId="{4A1B11EE-6A44-4087-B354-B91CC0B013EC}" dt="2023-06-05T12:14:17.133" v="2490" actId="113"/>
          <ac:spMkLst>
            <pc:docMk/>
            <pc:sldMk cId="2132620445" sldId="398"/>
            <ac:spMk id="6" creationId="{FCC62C76-1689-6BBC-167C-3442E8F208B2}"/>
          </ac:spMkLst>
        </pc:spChg>
      </pc:sldChg>
      <pc:sldChg chg="addSp delSp modSp new del mod">
        <pc:chgData name="art.afo@ua.pt" userId="15c6ac0e-afc8-4798-99e4-72cd18cdc49d" providerId="ADAL" clId="{4A1B11EE-6A44-4087-B354-B91CC0B013EC}" dt="2023-06-05T12:15:35.648" v="2541" actId="2696"/>
        <pc:sldMkLst>
          <pc:docMk/>
          <pc:sldMk cId="3137612991" sldId="413"/>
        </pc:sldMkLst>
        <pc:spChg chg="mod">
          <ac:chgData name="art.afo@ua.pt" userId="15c6ac0e-afc8-4798-99e4-72cd18cdc49d" providerId="ADAL" clId="{4A1B11EE-6A44-4087-B354-B91CC0B013EC}" dt="2023-06-05T12:15:02.326" v="2532" actId="20577"/>
          <ac:spMkLst>
            <pc:docMk/>
            <pc:sldMk cId="3137612991" sldId="413"/>
            <ac:spMk id="2" creationId="{7F5FD4FA-FEE6-FCE8-9C55-56AE35E2D784}"/>
          </ac:spMkLst>
        </pc:spChg>
        <pc:spChg chg="del">
          <ac:chgData name="art.afo@ua.pt" userId="15c6ac0e-afc8-4798-99e4-72cd18cdc49d" providerId="ADAL" clId="{4A1B11EE-6A44-4087-B354-B91CC0B013EC}" dt="2023-06-05T12:15:14.489" v="2534" actId="478"/>
          <ac:spMkLst>
            <pc:docMk/>
            <pc:sldMk cId="3137612991" sldId="413"/>
            <ac:spMk id="3" creationId="{6DBB7461-2953-9B4D-4441-05FAC801F57A}"/>
          </ac:spMkLst>
        </pc:spChg>
        <pc:spChg chg="del">
          <ac:chgData name="art.afo@ua.pt" userId="15c6ac0e-afc8-4798-99e4-72cd18cdc49d" providerId="ADAL" clId="{4A1B11EE-6A44-4087-B354-B91CC0B013EC}" dt="2023-06-05T12:15:14.991" v="2535" actId="478"/>
          <ac:spMkLst>
            <pc:docMk/>
            <pc:sldMk cId="3137612991" sldId="413"/>
            <ac:spMk id="4" creationId="{7F15C68E-FE7C-4561-FBE0-30B264793E86}"/>
          </ac:spMkLst>
        </pc:spChg>
        <pc:spChg chg="del">
          <ac:chgData name="art.afo@ua.pt" userId="15c6ac0e-afc8-4798-99e4-72cd18cdc49d" providerId="ADAL" clId="{4A1B11EE-6A44-4087-B354-B91CC0B013EC}" dt="2023-06-05T12:15:18.795" v="2538" actId="478"/>
          <ac:spMkLst>
            <pc:docMk/>
            <pc:sldMk cId="3137612991" sldId="413"/>
            <ac:spMk id="5" creationId="{3BB76F34-E026-5EA3-82B7-949C2610C450}"/>
          </ac:spMkLst>
        </pc:spChg>
        <pc:spChg chg="del">
          <ac:chgData name="art.afo@ua.pt" userId="15c6ac0e-afc8-4798-99e4-72cd18cdc49d" providerId="ADAL" clId="{4A1B11EE-6A44-4087-B354-B91CC0B013EC}" dt="2023-06-05T12:15:13.831" v="2533" actId="478"/>
          <ac:spMkLst>
            <pc:docMk/>
            <pc:sldMk cId="3137612991" sldId="413"/>
            <ac:spMk id="6" creationId="{1090E780-3E7D-0075-F466-F12C7E58367C}"/>
          </ac:spMkLst>
        </pc:spChg>
        <pc:spChg chg="del">
          <ac:chgData name="art.afo@ua.pt" userId="15c6ac0e-afc8-4798-99e4-72cd18cdc49d" providerId="ADAL" clId="{4A1B11EE-6A44-4087-B354-B91CC0B013EC}" dt="2023-06-05T12:15:17.087" v="2536" actId="478"/>
          <ac:spMkLst>
            <pc:docMk/>
            <pc:sldMk cId="3137612991" sldId="413"/>
            <ac:spMk id="7" creationId="{B4929C9C-6BE7-58AB-D7C9-F3E3A5643CA2}"/>
          </ac:spMkLst>
        </pc:spChg>
        <pc:spChg chg="del">
          <ac:chgData name="art.afo@ua.pt" userId="15c6ac0e-afc8-4798-99e4-72cd18cdc49d" providerId="ADAL" clId="{4A1B11EE-6A44-4087-B354-B91CC0B013EC}" dt="2023-06-05T12:15:17.873" v="2537" actId="478"/>
          <ac:spMkLst>
            <pc:docMk/>
            <pc:sldMk cId="3137612991" sldId="413"/>
            <ac:spMk id="8" creationId="{FC9243F3-AEF1-7BBA-B93C-5E827B63BD63}"/>
          </ac:spMkLst>
        </pc:spChg>
        <pc:spChg chg="add mod">
          <ac:chgData name="art.afo@ua.pt" userId="15c6ac0e-afc8-4798-99e4-72cd18cdc49d" providerId="ADAL" clId="{4A1B11EE-6A44-4087-B354-B91CC0B013EC}" dt="2023-06-05T12:15:32.014" v="2540" actId="1076"/>
          <ac:spMkLst>
            <pc:docMk/>
            <pc:sldMk cId="3137612991" sldId="413"/>
            <ac:spMk id="9" creationId="{3709A388-4154-5326-1A73-848CA6D3D37E}"/>
          </ac:spMkLst>
        </pc:spChg>
      </pc:sldChg>
      <pc:sldChg chg="modSp add del mod ord">
        <pc:chgData name="art.afo@ua.pt" userId="15c6ac0e-afc8-4798-99e4-72cd18cdc49d" providerId="ADAL" clId="{4A1B11EE-6A44-4087-B354-B91CC0B013EC}" dt="2023-06-05T12:27:47.058" v="2762" actId="2696"/>
        <pc:sldMkLst>
          <pc:docMk/>
          <pc:sldMk cId="3337765073" sldId="413"/>
        </pc:sldMkLst>
        <pc:spChg chg="mod">
          <ac:chgData name="art.afo@ua.pt" userId="15c6ac0e-afc8-4798-99e4-72cd18cdc49d" providerId="ADAL" clId="{4A1B11EE-6A44-4087-B354-B91CC0B013EC}" dt="2023-06-05T12:15:48.130" v="2575" actId="20577"/>
          <ac:spMkLst>
            <pc:docMk/>
            <pc:sldMk cId="3337765073" sldId="413"/>
            <ac:spMk id="2" creationId="{5874889E-D89C-969F-548F-C73F32189234}"/>
          </ac:spMkLst>
        </pc:spChg>
        <pc:spChg chg="mod">
          <ac:chgData name="art.afo@ua.pt" userId="15c6ac0e-afc8-4798-99e4-72cd18cdc49d" providerId="ADAL" clId="{4A1B11EE-6A44-4087-B354-B91CC0B013EC}" dt="2023-06-05T12:20:48.795" v="2761" actId="1076"/>
          <ac:spMkLst>
            <pc:docMk/>
            <pc:sldMk cId="3337765073" sldId="413"/>
            <ac:spMk id="6" creationId="{FCC62C76-1689-6BBC-167C-3442E8F208B2}"/>
          </ac:spMkLst>
        </pc:spChg>
      </pc:sldChg>
      <pc:sldMasterChg chg="delSldLayout">
        <pc:chgData name="art.afo@ua.pt" userId="15c6ac0e-afc8-4798-99e4-72cd18cdc49d" providerId="ADAL" clId="{4A1B11EE-6A44-4087-B354-B91CC0B013EC}" dt="2023-06-05T12:15:35.648" v="2541" actId="2696"/>
        <pc:sldMasterMkLst>
          <pc:docMk/>
          <pc:sldMasterMk cId="0" sldId="2147483676"/>
        </pc:sldMasterMkLst>
        <pc:sldLayoutChg chg="del">
          <pc:chgData name="art.afo@ua.pt" userId="15c6ac0e-afc8-4798-99e4-72cd18cdc49d" providerId="ADAL" clId="{4A1B11EE-6A44-4087-B354-B91CC0B013EC}" dt="2023-06-05T12:15:35.648" v="2541" actId="2696"/>
          <pc:sldLayoutMkLst>
            <pc:docMk/>
            <pc:sldMasterMk cId="0" sldId="2147483676"/>
            <pc:sldLayoutMk cId="1614813131" sldId="214748368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A7DA2FC6-2948-1D4A-4118-F1F82EA2CB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52DABE66-97BB-D913-D1BD-1D84CC2F0DA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9FE6C-41E6-4C41-B3B5-F33254FBC5AE}" type="datetimeFigureOut">
              <a:rPr lang="pt-PT" smtClean="0"/>
              <a:t>05/06/2023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7902699B-BCF9-6A86-5C3B-CB0475EAC2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1FABD47D-5468-DF8D-2D0F-7BB6367DB02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F5756-994C-4281-A08B-072A56A160C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995095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/>
              <a:t>Inicialmente, tínhamos definido um conjunto de tarefas fixas, por exemplo, “Regar a planta X” ou “Fertilizar a planta Y”, [</a:t>
            </a:r>
            <a:r>
              <a:rPr lang="pt-PT" noProof="0" err="1"/>
              <a:t>click</a:t>
            </a:r>
            <a:r>
              <a:rPr lang="pt-PT" noProof="0"/>
              <a:t>] que tinham uma data de finalização e frequência pré-definidas, não podendo estas serem alteradas. No entanto, modificámos a funcionalidade para se tornar mais flexível e possibilitar ao utilizador alterar a data de finalização ou até mesmo a frequência da tarefa, podendo assim fazer uma gestão mais personalizada das mesmas.</a:t>
            </a:r>
          </a:p>
        </p:txBody>
      </p:sp>
    </p:spTree>
    <p:extLst>
      <p:ext uri="{BB962C8B-B14F-4D97-AF65-F5344CB8AC3E}">
        <p14:creationId xmlns:p14="http://schemas.microsoft.com/office/powerpoint/2010/main" val="629860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/>
              <a:t>A outra alteração necessária foi ao nível do design da secção dos sensores na página inicial da aplicação. [</a:t>
            </a:r>
            <a:r>
              <a:rPr lang="pt-PT" noProof="0" err="1"/>
              <a:t>click</a:t>
            </a:r>
            <a:r>
              <a:rPr lang="pt-PT" noProof="0"/>
              <a:t>] Esta secção tinha alguns erros clássicos de design, nomeadamente não aparecer de imediato a informação dos sensores nem ser possível filtrar ou geri-los.</a:t>
            </a:r>
          </a:p>
        </p:txBody>
      </p:sp>
    </p:spTree>
    <p:extLst>
      <p:ext uri="{BB962C8B-B14F-4D97-AF65-F5344CB8AC3E}">
        <p14:creationId xmlns:p14="http://schemas.microsoft.com/office/powerpoint/2010/main" val="8153291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pt-PT" noProof="0"/>
              <a:t>Apesar dos atrasos mencionados, fomos capazes de implementar as funcionalidades principais da aplicação. A abordagem inicial de prototipagem em papel e, posteriormente, em formato virtual permitiu-nos desenvolver uma interface gráfica atrativa e intuitiva que, no contexto móvel, representam requisitos extremamente cruciais.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227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9d55831e50_0_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9d55831e50_0_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844807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9d55831e50_0_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9d55831e50_0_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02311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9d55831e50_0_1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9d55831e50_0_1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20831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9d55831e50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9d55831e50_0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1105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7385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87522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9d55831e50_0_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9d55831e50_0_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798572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9d55831e50_0_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9d55831e50_0_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006115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/>
              <a:t>No início do projeto, para nos organizarmos de forma a otimizar o tempo disponível, construímos um calendário onde estipulávamos as principais tarefas que iríamos realizar em cada </a:t>
            </a:r>
            <a:r>
              <a:rPr lang="pt-PT" noProof="0" err="1"/>
              <a:t>milestone</a:t>
            </a:r>
            <a:r>
              <a:rPr lang="pt-PT" noProof="0"/>
              <a:t> do projeto. [</a:t>
            </a:r>
            <a:r>
              <a:rPr lang="pt-PT" noProof="0" err="1"/>
              <a:t>click</a:t>
            </a:r>
            <a:r>
              <a:rPr lang="pt-PT" noProof="0"/>
              <a:t>] Felizmente fomos capazes de acompanhar este calendário até ao </a:t>
            </a:r>
            <a:r>
              <a:rPr lang="pt-PT" noProof="0" err="1"/>
              <a:t>Milestone</a:t>
            </a:r>
            <a:r>
              <a:rPr lang="pt-PT" noProof="0"/>
              <a:t> 4.1, onde tivemos que </a:t>
            </a:r>
            <a:r>
              <a:rPr lang="pt-PT" noProof="0" err="1"/>
              <a:t>re-adaptar</a:t>
            </a:r>
            <a:r>
              <a:rPr lang="pt-PT" noProof="0"/>
              <a:t> algumas componentes do mesmo e aplicar o plano de gestão de riscos que tínhamos definido. [</a:t>
            </a:r>
            <a:r>
              <a:rPr lang="pt-PT" noProof="0" err="1"/>
              <a:t>click</a:t>
            </a:r>
            <a:r>
              <a:rPr lang="pt-PT" noProof="0"/>
              <a:t>] Desta forma, descartámos a implementação de funcionalidades adicionais e estendemos as tarefas de estabilizar o </a:t>
            </a:r>
            <a:r>
              <a:rPr lang="pt-PT" noProof="0" err="1"/>
              <a:t>frontend</a:t>
            </a:r>
            <a:r>
              <a:rPr lang="pt-PT" noProof="0"/>
              <a:t> e </a:t>
            </a:r>
            <a:r>
              <a:rPr lang="pt-PT" noProof="0" err="1"/>
              <a:t>backend</a:t>
            </a:r>
            <a:r>
              <a:rPr lang="pt-PT" noProof="0"/>
              <a:t> que acabaram por demorar mais tempo do que estávamos à espera.</a:t>
            </a:r>
          </a:p>
        </p:txBody>
      </p:sp>
    </p:spTree>
    <p:extLst>
      <p:ext uri="{BB962C8B-B14F-4D97-AF65-F5344CB8AC3E}">
        <p14:creationId xmlns:p14="http://schemas.microsoft.com/office/powerpoint/2010/main" val="1916003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noProof="0"/>
              <a:t>Uma das principais razões por nos termos atrasado, [</a:t>
            </a:r>
            <a:r>
              <a:rPr lang="pt-PT" noProof="0" err="1"/>
              <a:t>click</a:t>
            </a:r>
            <a:r>
              <a:rPr lang="pt-PT" noProof="0"/>
              <a:t>] foi o facto de termos recebido feedback após o </a:t>
            </a:r>
            <a:r>
              <a:rPr lang="pt-PT" noProof="0" err="1"/>
              <a:t>Milestone</a:t>
            </a:r>
            <a:r>
              <a:rPr lang="pt-PT" noProof="0"/>
              <a:t> 3 que levou a um </a:t>
            </a:r>
            <a:r>
              <a:rPr lang="pt-PT" noProof="0" err="1"/>
              <a:t>refactor</a:t>
            </a:r>
            <a:r>
              <a:rPr lang="pt-PT" noProof="0"/>
              <a:t> da lógica de calendarização das tarefas e da alteração do design de algumas secções da aplicação.</a:t>
            </a:r>
          </a:p>
        </p:txBody>
      </p:sp>
    </p:spTree>
    <p:extLst>
      <p:ext uri="{BB962C8B-B14F-4D97-AF65-F5344CB8AC3E}">
        <p14:creationId xmlns:p14="http://schemas.microsoft.com/office/powerpoint/2010/main" val="3535484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5" y="0"/>
            <a:ext cx="91440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5" y="2571600"/>
            <a:ext cx="9144000" cy="257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229600" y="0"/>
            <a:ext cx="9144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4229100"/>
            <a:ext cx="914400" cy="91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229600" y="0"/>
            <a:ext cx="9144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0" y="0"/>
            <a:ext cx="9144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29600" y="422910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914400" y="422910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7315200" y="0"/>
            <a:ext cx="9144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828800" y="4229100"/>
            <a:ext cx="9144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2743200" y="4229100"/>
            <a:ext cx="914400" cy="91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5486400" y="0"/>
            <a:ext cx="9144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6400800" y="0"/>
            <a:ext cx="914400" cy="91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1634250" y="3592650"/>
            <a:ext cx="3852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ctrTitle"/>
          </p:nvPr>
        </p:nvSpPr>
        <p:spPr>
          <a:xfrm>
            <a:off x="1663800" y="1797000"/>
            <a:ext cx="5816400" cy="15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 b="1">
                <a:solidFill>
                  <a:schemeClr val="lt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>
            <a:spLocks noGrp="1"/>
          </p:cNvSpPr>
          <p:nvPr>
            <p:ph type="ctrTitle"/>
          </p:nvPr>
        </p:nvSpPr>
        <p:spPr>
          <a:xfrm>
            <a:off x="2238450" y="303150"/>
            <a:ext cx="4667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6"/>
          <p:cNvSpPr/>
          <p:nvPr/>
        </p:nvSpPr>
        <p:spPr>
          <a:xfrm>
            <a:off x="0" y="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/>
          <p:nvPr/>
        </p:nvSpPr>
        <p:spPr>
          <a:xfrm>
            <a:off x="914400" y="0"/>
            <a:ext cx="914400" cy="914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 rot="10800000" flipH="1">
            <a:off x="7315200" y="4229100"/>
            <a:ext cx="9144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 rot="10800000" flipH="1">
            <a:off x="8229600" y="4229100"/>
            <a:ext cx="9144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0122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0" y="-19050"/>
            <a:ext cx="4571700" cy="516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0" y="-19050"/>
            <a:ext cx="914400" cy="91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/>
          </p:nvPr>
        </p:nvSpPr>
        <p:spPr>
          <a:xfrm>
            <a:off x="566900" y="1463863"/>
            <a:ext cx="4005000" cy="16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3600" b="1">
                <a:solidFill>
                  <a:schemeClr val="lt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566900" y="3197838"/>
            <a:ext cx="2252100" cy="4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1"/>
          <p:cNvSpPr/>
          <p:nvPr/>
        </p:nvSpPr>
        <p:spPr>
          <a:xfrm>
            <a:off x="25" y="4228800"/>
            <a:ext cx="91440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1"/>
          <p:cNvSpPr/>
          <p:nvPr/>
        </p:nvSpPr>
        <p:spPr>
          <a:xfrm>
            <a:off x="0" y="0"/>
            <a:ext cx="914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1"/>
          <p:cNvSpPr/>
          <p:nvPr/>
        </p:nvSpPr>
        <p:spPr>
          <a:xfrm>
            <a:off x="0" y="4229100"/>
            <a:ext cx="914400" cy="91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1"/>
          <p:cNvSpPr/>
          <p:nvPr/>
        </p:nvSpPr>
        <p:spPr>
          <a:xfrm>
            <a:off x="8229625" y="0"/>
            <a:ext cx="9144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1"/>
          <p:cNvSpPr/>
          <p:nvPr/>
        </p:nvSpPr>
        <p:spPr>
          <a:xfrm>
            <a:off x="0" y="0"/>
            <a:ext cx="9144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8229625" y="422910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title"/>
          </p:nvPr>
        </p:nvSpPr>
        <p:spPr>
          <a:xfrm>
            <a:off x="1866900" y="2890763"/>
            <a:ext cx="5410200" cy="28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title" idx="2" hasCustomPrompt="1"/>
          </p:nvPr>
        </p:nvSpPr>
        <p:spPr>
          <a:xfrm>
            <a:off x="1291650" y="1966838"/>
            <a:ext cx="65607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5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01">
  <p:cSld name="TITLE_ONLY_1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 txBox="1">
            <a:spLocks noGrp="1"/>
          </p:cNvSpPr>
          <p:nvPr>
            <p:ph type="ctrTitle"/>
          </p:nvPr>
        </p:nvSpPr>
        <p:spPr>
          <a:xfrm>
            <a:off x="2238450" y="303150"/>
            <a:ext cx="4667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>
                <a:solidFill>
                  <a:srgbClr val="2A2929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21"/>
          <p:cNvSpPr/>
          <p:nvPr/>
        </p:nvSpPr>
        <p:spPr>
          <a:xfrm>
            <a:off x="0" y="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1"/>
          <p:cNvSpPr/>
          <p:nvPr/>
        </p:nvSpPr>
        <p:spPr>
          <a:xfrm>
            <a:off x="8229600" y="0"/>
            <a:ext cx="914400" cy="914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1"/>
          <p:cNvSpPr/>
          <p:nvPr/>
        </p:nvSpPr>
        <p:spPr>
          <a:xfrm rot="10800000" flipH="1">
            <a:off x="4114800" y="4229100"/>
            <a:ext cx="9144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TITLE_ONLY_3_2">
    <p:bg>
      <p:bgPr>
        <a:solidFill>
          <a:schemeClr val="lt1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"/>
          <p:cNvSpPr txBox="1">
            <a:spLocks noGrp="1"/>
          </p:cNvSpPr>
          <p:nvPr>
            <p:ph type="ctrTitle"/>
          </p:nvPr>
        </p:nvSpPr>
        <p:spPr>
          <a:xfrm>
            <a:off x="1643100" y="291725"/>
            <a:ext cx="5857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23"/>
          <p:cNvSpPr/>
          <p:nvPr/>
        </p:nvSpPr>
        <p:spPr>
          <a:xfrm flipH="1">
            <a:off x="8229600" y="422910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3"/>
          <p:cNvSpPr/>
          <p:nvPr/>
        </p:nvSpPr>
        <p:spPr>
          <a:xfrm rot="10800000">
            <a:off x="0" y="0"/>
            <a:ext cx="9144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3"/>
          <p:cNvSpPr txBox="1">
            <a:spLocks noGrp="1"/>
          </p:cNvSpPr>
          <p:nvPr>
            <p:ph type="subTitle" idx="1"/>
          </p:nvPr>
        </p:nvSpPr>
        <p:spPr>
          <a:xfrm>
            <a:off x="3657600" y="1275386"/>
            <a:ext cx="1463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600" b="1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26" name="Google Shape;226;p23"/>
          <p:cNvSpPr txBox="1">
            <a:spLocks noGrp="1"/>
          </p:cNvSpPr>
          <p:nvPr>
            <p:ph type="subTitle" idx="2"/>
          </p:nvPr>
        </p:nvSpPr>
        <p:spPr>
          <a:xfrm>
            <a:off x="3657600" y="1641064"/>
            <a:ext cx="25329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subTitle" idx="3"/>
          </p:nvPr>
        </p:nvSpPr>
        <p:spPr>
          <a:xfrm>
            <a:off x="3657600" y="2499687"/>
            <a:ext cx="1463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600" b="1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28" name="Google Shape;228;p23"/>
          <p:cNvSpPr txBox="1">
            <a:spLocks noGrp="1"/>
          </p:cNvSpPr>
          <p:nvPr>
            <p:ph type="subTitle" idx="4"/>
          </p:nvPr>
        </p:nvSpPr>
        <p:spPr>
          <a:xfrm>
            <a:off x="3657600" y="2865364"/>
            <a:ext cx="25329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29" name="Google Shape;229;p23"/>
          <p:cNvSpPr txBox="1">
            <a:spLocks noGrp="1"/>
          </p:cNvSpPr>
          <p:nvPr>
            <p:ph type="subTitle" idx="5"/>
          </p:nvPr>
        </p:nvSpPr>
        <p:spPr>
          <a:xfrm>
            <a:off x="3657600" y="3723987"/>
            <a:ext cx="1463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600" b="1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subTitle" idx="6"/>
          </p:nvPr>
        </p:nvSpPr>
        <p:spPr>
          <a:xfrm>
            <a:off x="3657600" y="4089664"/>
            <a:ext cx="25329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3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"/>
          <p:cNvSpPr/>
          <p:nvPr/>
        </p:nvSpPr>
        <p:spPr>
          <a:xfrm>
            <a:off x="0" y="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7"/>
          <p:cNvSpPr/>
          <p:nvPr/>
        </p:nvSpPr>
        <p:spPr>
          <a:xfrm>
            <a:off x="914400" y="0"/>
            <a:ext cx="914400" cy="914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7"/>
          <p:cNvSpPr/>
          <p:nvPr/>
        </p:nvSpPr>
        <p:spPr>
          <a:xfrm rot="10800000" flipH="1">
            <a:off x="7315200" y="4229100"/>
            <a:ext cx="9144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7"/>
          <p:cNvSpPr/>
          <p:nvPr/>
        </p:nvSpPr>
        <p:spPr>
          <a:xfrm rot="10800000" flipH="1">
            <a:off x="8229600" y="4229100"/>
            <a:ext cx="9144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ONLY_3_3">
    <p:bg>
      <p:bgPr>
        <a:solidFill>
          <a:schemeClr val="lt2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solidFill>
          <a:schemeClr val="l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 txBox="1">
            <a:spLocks noGrp="1"/>
          </p:cNvSpPr>
          <p:nvPr>
            <p:ph type="subTitle" idx="1"/>
          </p:nvPr>
        </p:nvSpPr>
        <p:spPr>
          <a:xfrm>
            <a:off x="2059669" y="1432898"/>
            <a:ext cx="1463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600" b="1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3" name="Google Shape;133;p15"/>
          <p:cNvSpPr txBox="1">
            <a:spLocks noGrp="1"/>
          </p:cNvSpPr>
          <p:nvPr>
            <p:ph type="subTitle" idx="2"/>
          </p:nvPr>
        </p:nvSpPr>
        <p:spPr>
          <a:xfrm>
            <a:off x="988669" y="1798576"/>
            <a:ext cx="25329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4" name="Google Shape;134;p15"/>
          <p:cNvSpPr txBox="1">
            <a:spLocks noGrp="1"/>
          </p:cNvSpPr>
          <p:nvPr>
            <p:ph type="subTitle" idx="3"/>
          </p:nvPr>
        </p:nvSpPr>
        <p:spPr>
          <a:xfrm>
            <a:off x="5621231" y="1432898"/>
            <a:ext cx="1463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600" b="1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5" name="Google Shape;135;p15"/>
          <p:cNvSpPr txBox="1">
            <a:spLocks noGrp="1"/>
          </p:cNvSpPr>
          <p:nvPr>
            <p:ph type="subTitle" idx="4"/>
          </p:nvPr>
        </p:nvSpPr>
        <p:spPr>
          <a:xfrm>
            <a:off x="5620031" y="1798575"/>
            <a:ext cx="25353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6" name="Google Shape;136;p15"/>
          <p:cNvSpPr txBox="1">
            <a:spLocks noGrp="1"/>
          </p:cNvSpPr>
          <p:nvPr>
            <p:ph type="subTitle" idx="5"/>
          </p:nvPr>
        </p:nvSpPr>
        <p:spPr>
          <a:xfrm>
            <a:off x="2059069" y="2814737"/>
            <a:ext cx="1463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600" b="1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7" name="Google Shape;137;p15"/>
          <p:cNvSpPr txBox="1">
            <a:spLocks noGrp="1"/>
          </p:cNvSpPr>
          <p:nvPr>
            <p:ph type="subTitle" idx="6"/>
          </p:nvPr>
        </p:nvSpPr>
        <p:spPr>
          <a:xfrm>
            <a:off x="989269" y="3180414"/>
            <a:ext cx="25329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8" name="Google Shape;138;p15"/>
          <p:cNvSpPr txBox="1">
            <a:spLocks noGrp="1"/>
          </p:cNvSpPr>
          <p:nvPr>
            <p:ph type="subTitle" idx="7"/>
          </p:nvPr>
        </p:nvSpPr>
        <p:spPr>
          <a:xfrm>
            <a:off x="5621831" y="2814720"/>
            <a:ext cx="1463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600" b="1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subTitle" idx="8"/>
          </p:nvPr>
        </p:nvSpPr>
        <p:spPr>
          <a:xfrm>
            <a:off x="5621831" y="3180402"/>
            <a:ext cx="25329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ctrTitle"/>
          </p:nvPr>
        </p:nvSpPr>
        <p:spPr>
          <a:xfrm>
            <a:off x="2593550" y="303150"/>
            <a:ext cx="3957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25" y="4228800"/>
            <a:ext cx="91440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0" y="4229100"/>
            <a:ext cx="914400" cy="914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8229625" y="422910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0835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3">
  <p:cSld name="Numbers and text 3">
    <p:bg>
      <p:bgPr>
        <a:solidFill>
          <a:schemeClr val="lt1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6"/>
          <p:cNvSpPr txBox="1">
            <a:spLocks noGrp="1"/>
          </p:cNvSpPr>
          <p:nvPr>
            <p:ph type="ctrTitle"/>
          </p:nvPr>
        </p:nvSpPr>
        <p:spPr>
          <a:xfrm>
            <a:off x="1643100" y="372725"/>
            <a:ext cx="5857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26"/>
          <p:cNvSpPr txBox="1">
            <a:spLocks noGrp="1"/>
          </p:cNvSpPr>
          <p:nvPr>
            <p:ph type="subTitle" idx="1"/>
          </p:nvPr>
        </p:nvSpPr>
        <p:spPr>
          <a:xfrm>
            <a:off x="5147301" y="1464600"/>
            <a:ext cx="2724900" cy="3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50" name="Google Shape;250;p26"/>
          <p:cNvSpPr txBox="1">
            <a:spLocks noGrp="1"/>
          </p:cNvSpPr>
          <p:nvPr>
            <p:ph type="subTitle" idx="2"/>
          </p:nvPr>
        </p:nvSpPr>
        <p:spPr>
          <a:xfrm>
            <a:off x="5147301" y="2688900"/>
            <a:ext cx="2724900" cy="3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51" name="Google Shape;251;p26"/>
          <p:cNvSpPr txBox="1">
            <a:spLocks noGrp="1"/>
          </p:cNvSpPr>
          <p:nvPr>
            <p:ph type="subTitle" idx="3"/>
          </p:nvPr>
        </p:nvSpPr>
        <p:spPr>
          <a:xfrm>
            <a:off x="5147293" y="3913200"/>
            <a:ext cx="2724900" cy="37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52" name="Google Shape;252;p26"/>
          <p:cNvSpPr txBox="1">
            <a:spLocks noGrp="1"/>
          </p:cNvSpPr>
          <p:nvPr>
            <p:ph type="title" idx="4" hasCustomPrompt="1"/>
          </p:nvPr>
        </p:nvSpPr>
        <p:spPr>
          <a:xfrm>
            <a:off x="3783426" y="1469400"/>
            <a:ext cx="1287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26"/>
          <p:cNvSpPr txBox="1">
            <a:spLocks noGrp="1"/>
          </p:cNvSpPr>
          <p:nvPr>
            <p:ph type="title" idx="5" hasCustomPrompt="1"/>
          </p:nvPr>
        </p:nvSpPr>
        <p:spPr>
          <a:xfrm>
            <a:off x="3783406" y="2693700"/>
            <a:ext cx="1287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Anton"/>
              <a:buNone/>
              <a:defRPr sz="3600"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26"/>
          <p:cNvSpPr txBox="1">
            <a:spLocks noGrp="1"/>
          </p:cNvSpPr>
          <p:nvPr>
            <p:ph type="title" idx="6" hasCustomPrompt="1"/>
          </p:nvPr>
        </p:nvSpPr>
        <p:spPr>
          <a:xfrm>
            <a:off x="3783506" y="3918000"/>
            <a:ext cx="1287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None/>
              <a:defRPr sz="24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EECE"/>
              </a:buClr>
              <a:buSzPts val="3600"/>
              <a:buFont typeface="Anton"/>
              <a:buNone/>
              <a:defRPr sz="3600">
                <a:solidFill>
                  <a:srgbClr val="F7EECE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6"/>
          <p:cNvSpPr/>
          <p:nvPr/>
        </p:nvSpPr>
        <p:spPr>
          <a:xfrm flipH="1">
            <a:off x="8229600" y="4229096"/>
            <a:ext cx="9144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6"/>
          <p:cNvSpPr/>
          <p:nvPr/>
        </p:nvSpPr>
        <p:spPr>
          <a:xfrm flipH="1">
            <a:off x="8229600" y="3314692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6"/>
          <p:cNvSpPr/>
          <p:nvPr/>
        </p:nvSpPr>
        <p:spPr>
          <a:xfrm flipH="1">
            <a:off x="8229600" y="2400304"/>
            <a:ext cx="9144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6"/>
          <p:cNvSpPr/>
          <p:nvPr/>
        </p:nvSpPr>
        <p:spPr>
          <a:xfrm rot="10800000">
            <a:off x="0" y="4"/>
            <a:ext cx="9144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6"/>
          <p:cNvSpPr/>
          <p:nvPr/>
        </p:nvSpPr>
        <p:spPr>
          <a:xfrm rot="10800000">
            <a:off x="0" y="914408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6"/>
          <p:cNvSpPr/>
          <p:nvPr/>
        </p:nvSpPr>
        <p:spPr>
          <a:xfrm rot="10800000">
            <a:off x="0" y="1828796"/>
            <a:ext cx="914400" cy="91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776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Exa"/>
              <a:buNone/>
              <a:defRPr sz="2800" b="1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7" r:id="rId3"/>
    <p:sldLayoutId id="2147483667" r:id="rId4"/>
    <p:sldLayoutId id="2147483669" r:id="rId5"/>
    <p:sldLayoutId id="2147483673" r:id="rId6"/>
    <p:sldLayoutId id="2147483674" r:id="rId7"/>
    <p:sldLayoutId id="2147483678" r:id="rId8"/>
    <p:sldLayoutId id="2147483679" r:id="rId9"/>
    <p:sldLayoutId id="2147483681" r:id="rId10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2">
          <p15:clr>
            <a:srgbClr val="EA4335"/>
          </p15:clr>
        </p15:guide>
        <p15:guide id="3" pos="5310">
          <p15:clr>
            <a:srgbClr val="EA4335"/>
          </p15:clr>
        </p15:guide>
        <p15:guide id="4" pos="2880">
          <p15:clr>
            <a:srgbClr val="EA4335"/>
          </p15:clr>
        </p15:guide>
        <p15:guide id="5" orient="horz" pos="2878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1665">
          <p15:clr>
            <a:srgbClr val="EA4335"/>
          </p15:clr>
        </p15:guide>
        <p15:guide id="8" pos="409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>
            <a:spLocks noGrp="1"/>
          </p:cNvSpPr>
          <p:nvPr>
            <p:ph type="subTitle" idx="1"/>
          </p:nvPr>
        </p:nvSpPr>
        <p:spPr>
          <a:xfrm>
            <a:off x="928006" y="2898389"/>
            <a:ext cx="4848325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l"/>
            <a:r>
              <a:rPr lang="pt-PT" sz="1800" b="1">
                <a:latin typeface="Calibri" panose="020F0502020204030204" pitchFamily="34" charset="0"/>
                <a:cs typeface="Calibri" panose="020F0502020204030204" pitchFamily="34" charset="0"/>
              </a:rPr>
              <a:t>Projeto em Informática – Sensing </a:t>
            </a:r>
            <a:r>
              <a:rPr lang="pt-PT" sz="1800" b="1" err="1">
                <a:latin typeface="Calibri" panose="020F0502020204030204" pitchFamily="34" charset="0"/>
                <a:cs typeface="Calibri" panose="020F0502020204030204" pitchFamily="34" charset="0"/>
              </a:rPr>
              <a:t>My</a:t>
            </a:r>
            <a:r>
              <a:rPr lang="pt-PT" sz="18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b="1" err="1"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  <a:r>
              <a:rPr lang="pt-PT" sz="1800" b="1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indent="0" algn="l"/>
            <a:r>
              <a:rPr lang="pt-PT" sz="1800" b="1">
                <a:latin typeface="Calibri" panose="020F0502020204030204" pitchFamily="34" charset="0"/>
                <a:cs typeface="Calibri" panose="020F0502020204030204" pitchFamily="34" charset="0"/>
              </a:rPr>
              <a:t>Licenciatura em Engenharia Informática</a:t>
            </a:r>
          </a:p>
          <a:p>
            <a:pPr marL="0" indent="0" algn="l"/>
            <a:r>
              <a:rPr lang="pt-PT" sz="18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Apresentação Final</a:t>
            </a:r>
          </a:p>
          <a:p>
            <a:pPr marL="0" indent="0" algn="l"/>
            <a:r>
              <a:rPr lang="pt-PT" sz="14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Grupo 5</a:t>
            </a:r>
            <a:endParaRPr lang="pt-PT" sz="1200" b="1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9" name="Google Shape;279;p31"/>
          <p:cNvSpPr txBox="1">
            <a:spLocks noGrp="1"/>
          </p:cNvSpPr>
          <p:nvPr>
            <p:ph type="ctrTitle"/>
          </p:nvPr>
        </p:nvSpPr>
        <p:spPr>
          <a:xfrm>
            <a:off x="2398666" y="936722"/>
            <a:ext cx="5816400" cy="15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Roboto Black" panose="020B0604020202020204" pitchFamily="2" charset="0"/>
                <a:ea typeface="Roboto Black" panose="020B0604020202020204" pitchFamily="2" charset="0"/>
                <a:cs typeface="Roboto Black" panose="020B0604020202020204" pitchFamily="2" charset="0"/>
              </a:rPr>
              <a:t>Grow Mate</a:t>
            </a:r>
          </a:p>
        </p:txBody>
      </p:sp>
      <p:pic>
        <p:nvPicPr>
          <p:cNvPr id="3" name="Picture 3" descr="Icon&#10;&#10;Description automatically generated">
            <a:extLst>
              <a:ext uri="{FF2B5EF4-FFF2-40B4-BE49-F238E27FC236}">
                <a16:creationId xmlns:a16="http://schemas.microsoft.com/office/drawing/2014/main" id="{D514A13B-6E11-A91B-B7BA-25F317E993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49" r="46734" b="549"/>
          <a:stretch/>
        </p:blipFill>
        <p:spPr>
          <a:xfrm>
            <a:off x="1138686" y="737169"/>
            <a:ext cx="1139556" cy="1948607"/>
          </a:xfrm>
          <a:prstGeom prst="rect">
            <a:avLst/>
          </a:prstGeom>
        </p:spPr>
      </p:pic>
      <p:sp>
        <p:nvSpPr>
          <p:cNvPr id="2" name="Google Shape;280;p31">
            <a:extLst>
              <a:ext uri="{FF2B5EF4-FFF2-40B4-BE49-F238E27FC236}">
                <a16:creationId xmlns:a16="http://schemas.microsoft.com/office/drawing/2014/main" id="{216B0ED2-6440-90DF-91F2-4D47612E0B1C}"/>
              </a:ext>
            </a:extLst>
          </p:cNvPr>
          <p:cNvSpPr txBox="1">
            <a:spLocks/>
          </p:cNvSpPr>
          <p:nvPr/>
        </p:nvSpPr>
        <p:spPr>
          <a:xfrm>
            <a:off x="7250748" y="4795456"/>
            <a:ext cx="1075496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boto"/>
              <a:buNone/>
              <a:defRPr sz="16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pt-PT" sz="1200" b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06/06/2023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BF2CC8-5FB6-0AFA-2F87-035B9623B29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514674" y="2279073"/>
            <a:ext cx="6560700" cy="847800"/>
          </a:xfrm>
        </p:spPr>
        <p:txBody>
          <a:bodyPr/>
          <a:lstStyle/>
          <a:p>
            <a:r>
              <a:rPr lang="en-US"/>
              <a:t>Architecture &amp; Deployment</a:t>
            </a:r>
          </a:p>
        </p:txBody>
      </p:sp>
    </p:spTree>
    <p:extLst>
      <p:ext uri="{BB962C8B-B14F-4D97-AF65-F5344CB8AC3E}">
        <p14:creationId xmlns:p14="http://schemas.microsoft.com/office/powerpoint/2010/main" val="118401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0359331D-97F3-9E53-4172-31360A896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848" y="966439"/>
            <a:ext cx="4886304" cy="3947532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5DD0C09E-697C-D764-19FA-3F619FF588EF}"/>
              </a:ext>
            </a:extLst>
          </p:cNvPr>
          <p:cNvSpPr txBox="1">
            <a:spLocks/>
          </p:cNvSpPr>
          <p:nvPr/>
        </p:nvSpPr>
        <p:spPr>
          <a:xfrm>
            <a:off x="2238450" y="303150"/>
            <a:ext cx="4667100" cy="5760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PT" sz="2400" b="1" err="1">
                <a:latin typeface="Lexend Exa" panose="020B0604020202020204" charset="0"/>
              </a:rPr>
              <a:t>Architecture</a:t>
            </a:r>
            <a:r>
              <a:rPr lang="pt-PT" sz="2400" b="1">
                <a:latin typeface="Lexend Exa" panose="020B0604020202020204" charset="0"/>
              </a:rPr>
              <a:t> </a:t>
            </a:r>
            <a:r>
              <a:rPr lang="pt-PT" sz="2400" b="1" err="1">
                <a:latin typeface="Lexend Exa" panose="020B0604020202020204" charset="0"/>
              </a:rPr>
              <a:t>Diagram</a:t>
            </a:r>
            <a:endParaRPr lang="pt-PT" sz="2400" b="1">
              <a:latin typeface="Lexend Exa" panose="020B060402020202020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17CEA66-F28D-EF43-8697-5AF259DC009A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 panose="020B0503050000020004" pitchFamily="34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65625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3">
            <a:extLst>
              <a:ext uri="{FF2B5EF4-FFF2-40B4-BE49-F238E27FC236}">
                <a16:creationId xmlns:a16="http://schemas.microsoft.com/office/drawing/2014/main" id="{7E0A4B72-0CB5-79DE-378D-3E75C1CF5668}"/>
              </a:ext>
            </a:extLst>
          </p:cNvPr>
          <p:cNvSpPr txBox="1">
            <a:spLocks/>
          </p:cNvSpPr>
          <p:nvPr/>
        </p:nvSpPr>
        <p:spPr>
          <a:xfrm>
            <a:off x="2238450" y="303150"/>
            <a:ext cx="4667100" cy="5760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PT" sz="2400" b="1" err="1">
                <a:latin typeface="Lexend Exa" panose="020B0604020202020204" charset="0"/>
              </a:rPr>
              <a:t>Sensors</a:t>
            </a:r>
            <a:r>
              <a:rPr lang="pt-PT" sz="2400" b="1">
                <a:latin typeface="Lexend Exa" panose="020B0604020202020204" charset="0"/>
              </a:rPr>
              <a:t> </a:t>
            </a:r>
            <a:r>
              <a:rPr lang="pt-PT" sz="2400" b="1" err="1">
                <a:latin typeface="Lexend Exa" panose="020B0604020202020204" charset="0"/>
              </a:rPr>
              <a:t>Integration</a:t>
            </a:r>
            <a:endParaRPr lang="pt-PT" sz="2400" b="1">
              <a:latin typeface="Lexend Exa" panose="020B0604020202020204" charset="0"/>
            </a:endParaRPr>
          </a:p>
        </p:txBody>
      </p:sp>
      <p:pic>
        <p:nvPicPr>
          <p:cNvPr id="4" name="Picture 3" descr="A picture containing indoor, cable, electrical wiring, computer&#10;&#10;Description automatically generated">
            <a:extLst>
              <a:ext uri="{FF2B5EF4-FFF2-40B4-BE49-F238E27FC236}">
                <a16:creationId xmlns:a16="http://schemas.microsoft.com/office/drawing/2014/main" id="{DACB97C7-B80B-DFDC-0289-474DA56B5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200" y="879150"/>
            <a:ext cx="5281600" cy="39612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C98971-CB2C-57D2-D574-43D8A74D6F0D}"/>
              </a:ext>
            </a:extLst>
          </p:cNvPr>
          <p:cNvCxnSpPr>
            <a:cxnSpLocks/>
          </p:cNvCxnSpPr>
          <p:nvPr/>
        </p:nvCxnSpPr>
        <p:spPr>
          <a:xfrm>
            <a:off x="1628078" y="3159512"/>
            <a:ext cx="1493267" cy="72111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512245D-33D5-6E1D-8E10-9901E5388531}"/>
              </a:ext>
            </a:extLst>
          </p:cNvPr>
          <p:cNvSpPr txBox="1"/>
          <p:nvPr/>
        </p:nvSpPr>
        <p:spPr>
          <a:xfrm>
            <a:off x="701688" y="3005623"/>
            <a:ext cx="9813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ESP8266</a:t>
            </a:r>
            <a:endParaRPr lang="en-GB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3A65A2-D0D0-575B-CEA4-D15B061DDA7E}"/>
              </a:ext>
            </a:extLst>
          </p:cNvPr>
          <p:cNvCxnSpPr>
            <a:cxnSpLocks/>
          </p:cNvCxnSpPr>
          <p:nvPr/>
        </p:nvCxnSpPr>
        <p:spPr>
          <a:xfrm flipH="1">
            <a:off x="5441795" y="2780371"/>
            <a:ext cx="2074127" cy="43118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8F7CD8-28DC-AF9E-F949-18E12A38679A}"/>
              </a:ext>
            </a:extLst>
          </p:cNvPr>
          <p:cNvCxnSpPr>
            <a:cxnSpLocks/>
          </p:cNvCxnSpPr>
          <p:nvPr/>
        </p:nvCxnSpPr>
        <p:spPr>
          <a:xfrm flipH="1">
            <a:off x="4802459" y="1546302"/>
            <a:ext cx="2594517" cy="145932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1463EC0-347B-E733-0C9C-E3B7D3E64295}"/>
              </a:ext>
            </a:extLst>
          </p:cNvPr>
          <p:cNvSpPr txBox="1"/>
          <p:nvPr/>
        </p:nvSpPr>
        <p:spPr>
          <a:xfrm>
            <a:off x="7461005" y="1127864"/>
            <a:ext cx="15491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DHT11</a:t>
            </a:r>
            <a:br>
              <a:rPr lang="en-US"/>
            </a:br>
            <a:r>
              <a:rPr lang="en-US"/>
              <a:t>(Air Temperature + Humidity)</a:t>
            </a:r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7E2DA3-9685-5CC2-966F-A246BE1AD065}"/>
              </a:ext>
            </a:extLst>
          </p:cNvPr>
          <p:cNvSpPr txBox="1"/>
          <p:nvPr/>
        </p:nvSpPr>
        <p:spPr>
          <a:xfrm>
            <a:off x="7554771" y="2401553"/>
            <a:ext cx="1549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Resistive Soil Moisture Sensor</a:t>
            </a:r>
            <a:endParaRPr lang="en-GB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2C87C8E-1B07-E536-2DD8-E66F19ADA784}"/>
              </a:ext>
            </a:extLst>
          </p:cNvPr>
          <p:cNvCxnSpPr>
            <a:cxnSpLocks/>
          </p:cNvCxnSpPr>
          <p:nvPr/>
        </p:nvCxnSpPr>
        <p:spPr>
          <a:xfrm flipH="1" flipV="1">
            <a:off x="4460488" y="2186753"/>
            <a:ext cx="3055434" cy="38499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2E1BD92B-0F5B-3CFF-697C-862849E092DD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 panose="020B0503050000020004" pitchFamily="34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864902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3">
            <a:extLst>
              <a:ext uri="{FF2B5EF4-FFF2-40B4-BE49-F238E27FC236}">
                <a16:creationId xmlns:a16="http://schemas.microsoft.com/office/drawing/2014/main" id="{CB22A998-2D88-5A18-5CBB-A20ACBDB3ADD}"/>
              </a:ext>
            </a:extLst>
          </p:cNvPr>
          <p:cNvSpPr txBox="1">
            <a:spLocks/>
          </p:cNvSpPr>
          <p:nvPr/>
        </p:nvSpPr>
        <p:spPr>
          <a:xfrm>
            <a:off x="2238450" y="303150"/>
            <a:ext cx="4667100" cy="5760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PT" sz="2400" b="1" err="1">
                <a:latin typeface="Lexend Exa" panose="020B0604020202020204" charset="0"/>
              </a:rPr>
              <a:t>Deployment</a:t>
            </a:r>
            <a:endParaRPr lang="pt-PT" sz="2400" b="1">
              <a:latin typeface="Lexend Exa" panose="020B060402020202020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9FFBE7-52DB-A458-9CAA-CBC7627A91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6521" y="997076"/>
            <a:ext cx="5015538" cy="40519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E61FC05-3A58-6621-BF81-988C3C8D243B}"/>
              </a:ext>
            </a:extLst>
          </p:cNvPr>
          <p:cNvSpPr/>
          <p:nvPr/>
        </p:nvSpPr>
        <p:spPr>
          <a:xfrm>
            <a:off x="5694555" y="1694984"/>
            <a:ext cx="297366" cy="28249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70E218-7EFB-0EBE-6A18-599DF7094213}"/>
              </a:ext>
            </a:extLst>
          </p:cNvPr>
          <p:cNvSpPr/>
          <p:nvPr/>
        </p:nvSpPr>
        <p:spPr>
          <a:xfrm>
            <a:off x="5694555" y="2362137"/>
            <a:ext cx="297366" cy="282499"/>
          </a:xfrm>
          <a:prstGeom prst="rect">
            <a:avLst/>
          </a:prstGeom>
          <a:solidFill>
            <a:srgbClr val="4F9F3F"/>
          </a:solidFill>
          <a:ln>
            <a:solidFill>
              <a:srgbClr val="4F9F3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40A3DA-9889-8E24-90F0-936EFA56A84C}"/>
              </a:ext>
            </a:extLst>
          </p:cNvPr>
          <p:cNvSpPr/>
          <p:nvPr/>
        </p:nvSpPr>
        <p:spPr>
          <a:xfrm>
            <a:off x="5694555" y="3069372"/>
            <a:ext cx="297366" cy="282499"/>
          </a:xfrm>
          <a:prstGeom prst="rect">
            <a:avLst/>
          </a:prstGeom>
          <a:solidFill>
            <a:srgbClr val="FF952B"/>
          </a:solidFill>
          <a:ln>
            <a:solidFill>
              <a:srgbClr val="FF952B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B96DDA-E390-C160-52E5-9304FF5AE0FE}"/>
              </a:ext>
            </a:extLst>
          </p:cNvPr>
          <p:cNvSpPr txBox="1"/>
          <p:nvPr/>
        </p:nvSpPr>
        <p:spPr>
          <a:xfrm>
            <a:off x="6027545" y="2376428"/>
            <a:ext cx="11217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/>
              <a:t>Azure VM</a:t>
            </a:r>
            <a:endParaRPr lang="en-GB" sz="1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88D019-BAE2-E0C9-3227-7DF95A961DBE}"/>
              </a:ext>
            </a:extLst>
          </p:cNvPr>
          <p:cNvSpPr txBox="1"/>
          <p:nvPr/>
        </p:nvSpPr>
        <p:spPr>
          <a:xfrm>
            <a:off x="6027545" y="1709275"/>
            <a:ext cx="292162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/>
              <a:t>Expo Application Services – Generated APK</a:t>
            </a:r>
            <a:endParaRPr lang="en-GB" sz="105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329B05-4B19-5DB8-F567-26649A877966}"/>
              </a:ext>
            </a:extLst>
          </p:cNvPr>
          <p:cNvSpPr txBox="1"/>
          <p:nvPr/>
        </p:nvSpPr>
        <p:spPr>
          <a:xfrm>
            <a:off x="6027545" y="3087848"/>
            <a:ext cx="292162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/>
              <a:t>Firebase Cloud Services</a:t>
            </a:r>
            <a:endParaRPr lang="en-GB" sz="105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7B42A99-9031-41E5-F3E2-40B2B05E70DA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 panose="020B0503050000020004" pitchFamily="34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281829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BF2CC8-5FB6-0AFA-2F87-035B9623B29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514674" y="2279073"/>
            <a:ext cx="6560700" cy="847800"/>
          </a:xfrm>
        </p:spPr>
        <p:txBody>
          <a:bodyPr/>
          <a:lstStyle/>
          <a:p>
            <a:r>
              <a:rPr lang="en-US"/>
              <a:t>Development</a:t>
            </a:r>
          </a:p>
        </p:txBody>
      </p:sp>
    </p:spTree>
    <p:extLst>
      <p:ext uri="{BB962C8B-B14F-4D97-AF65-F5344CB8AC3E}">
        <p14:creationId xmlns:p14="http://schemas.microsoft.com/office/powerpoint/2010/main" val="1296162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F855C0F-A869-E054-41CB-BA1F2C1B2C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err="1">
                <a:solidFill>
                  <a:srgbClr val="2A2929"/>
                </a:solidFill>
              </a:rPr>
              <a:t>Backlog</a:t>
            </a:r>
            <a:r>
              <a:rPr lang="pt-PT">
                <a:solidFill>
                  <a:srgbClr val="2A2929"/>
                </a:solidFill>
              </a:rPr>
              <a:t> Management</a:t>
            </a:r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9B38819-344B-DECE-8B35-7A74230D1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97" y="1226850"/>
            <a:ext cx="4388917" cy="2899101"/>
          </a:xfrm>
          <a:prstGeom prst="rect">
            <a:avLst/>
          </a:prstGeom>
        </p:spPr>
      </p:pic>
      <p:sp>
        <p:nvSpPr>
          <p:cNvPr id="8" name="Google Shape;786;p66">
            <a:extLst>
              <a:ext uri="{FF2B5EF4-FFF2-40B4-BE49-F238E27FC236}">
                <a16:creationId xmlns:a16="http://schemas.microsoft.com/office/drawing/2014/main" id="{76BB6DE5-4B7B-D7FA-FFAC-4EB4E429BD55}"/>
              </a:ext>
            </a:extLst>
          </p:cNvPr>
          <p:cNvSpPr txBox="1">
            <a:spLocks/>
          </p:cNvSpPr>
          <p:nvPr/>
        </p:nvSpPr>
        <p:spPr>
          <a:xfrm>
            <a:off x="4863688" y="1066720"/>
            <a:ext cx="3741754" cy="37736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>
                <a:latin typeface="Fira Sans Extra Condensed" panose="020B0503050000020004" pitchFamily="34" charset="0"/>
              </a:rPr>
              <a:t>1-3 </a:t>
            </a:r>
            <a:r>
              <a:rPr lang="pt-PT" sz="1600" err="1">
                <a:latin typeface="Fira Sans Extra Condensed" panose="020B0503050000020004" pitchFamily="34" charset="0"/>
              </a:rPr>
              <a:t>week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long</a:t>
            </a:r>
            <a:r>
              <a:rPr lang="pt-PT" sz="1600">
                <a:latin typeface="Fira Sans Extra Condensed" panose="020B0503050000020004" pitchFamily="34" charset="0"/>
              </a:rPr>
              <a:t> Sprints, </a:t>
            </a:r>
            <a:r>
              <a:rPr lang="pt-PT" sz="1600" err="1">
                <a:latin typeface="Fira Sans Extra Condensed" panose="020B0503050000020004" pitchFamily="34" charset="0"/>
              </a:rPr>
              <a:t>achieving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an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incremental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development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of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the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product</a:t>
            </a:r>
            <a:endParaRPr lang="pt-PT" sz="1600">
              <a:latin typeface="Fira Sans Extra Condensed" panose="020B0503050000020004" pitchFamily="34" charset="0"/>
            </a:endParaRPr>
          </a:p>
          <a:p>
            <a:endParaRPr lang="pt-PT" sz="1600">
              <a:solidFill>
                <a:schemeClr val="accent1"/>
              </a:solidFill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Sprint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planning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 meeting</a:t>
            </a:r>
            <a:r>
              <a:rPr lang="pt-PT" sz="1600">
                <a:latin typeface="Fira Sans Extra Condensed" panose="020B0503050000020004" pitchFamily="34" charset="0"/>
              </a:rPr>
              <a:t> for </a:t>
            </a:r>
            <a:r>
              <a:rPr lang="pt-PT" sz="1600" err="1">
                <a:latin typeface="Fira Sans Extra Condensed" panose="020B0503050000020004" pitchFamily="34" charset="0"/>
              </a:rPr>
              <a:t>task</a:t>
            </a:r>
            <a:r>
              <a:rPr lang="pt-PT" sz="1600">
                <a:latin typeface="Fira Sans Extra Condensed" panose="020B0503050000020004" pitchFamily="34" charset="0"/>
              </a:rPr>
              <a:t> distribution</a:t>
            </a:r>
          </a:p>
          <a:p>
            <a:endParaRPr lang="pt-PT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Weekly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 checkpoints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between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the</a:t>
            </a:r>
            <a:r>
              <a:rPr lang="pt-PT" sz="1600">
                <a:latin typeface="Fira Sans Extra Condensed" panose="020B0503050000020004" pitchFamily="34" charset="0"/>
              </a:rPr>
              <a:t> team </a:t>
            </a:r>
            <a:r>
              <a:rPr lang="pt-PT" sz="1600" err="1">
                <a:latin typeface="Fira Sans Extra Condensed" panose="020B0503050000020004" pitchFamily="34" charset="0"/>
              </a:rPr>
              <a:t>members</a:t>
            </a:r>
            <a:r>
              <a:rPr lang="pt-PT" sz="1600">
                <a:latin typeface="Fira Sans Extra Condensed" panose="020B0503050000020004" pitchFamily="34" charset="0"/>
              </a:rPr>
              <a:t>, </a:t>
            </a:r>
            <a:r>
              <a:rPr lang="pt-PT" sz="1600" err="1">
                <a:latin typeface="Fira Sans Extra Condensed" panose="020B0503050000020004" pitchFamily="34" charset="0"/>
              </a:rPr>
              <a:t>and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biweekly</a:t>
            </a:r>
            <a:r>
              <a:rPr lang="pt-PT" sz="1600">
                <a:latin typeface="Fira Sans Extra Condensed" panose="020B0503050000020004" pitchFamily="34" charset="0"/>
              </a:rPr>
              <a:t> meetings </a:t>
            </a:r>
            <a:r>
              <a:rPr lang="pt-PT" sz="1600" err="1">
                <a:latin typeface="Fira Sans Extra Condensed" panose="020B0503050000020004" pitchFamily="34" charset="0"/>
              </a:rPr>
              <a:t>with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the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supervisor</a:t>
            </a:r>
          </a:p>
          <a:p>
            <a:endParaRPr lang="pt-PT" sz="1600">
              <a:latin typeface="Fira Sans Extra Condensed" panose="020B0503050000020004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60B3CE9-1F04-4DC7-14AE-99F3131F40E0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 panose="020B0503050000020004" pitchFamily="34" charset="0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582394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Google Shape;1096;p85">
            <a:extLst>
              <a:ext uri="{FF2B5EF4-FFF2-40B4-BE49-F238E27FC236}">
                <a16:creationId xmlns:a16="http://schemas.microsoft.com/office/drawing/2014/main" id="{2630EA2B-2CBC-FC3F-096A-276E1F1659C2}"/>
              </a:ext>
            </a:extLst>
          </p:cNvPr>
          <p:cNvCxnSpPr/>
          <p:nvPr/>
        </p:nvCxnSpPr>
        <p:spPr>
          <a:xfrm>
            <a:off x="8041418" y="2986803"/>
            <a:ext cx="0" cy="394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0" name="Google Shape;1096;p85">
            <a:extLst>
              <a:ext uri="{FF2B5EF4-FFF2-40B4-BE49-F238E27FC236}">
                <a16:creationId xmlns:a16="http://schemas.microsoft.com/office/drawing/2014/main" id="{0A2143B0-89BC-E16D-BB89-D057E58A51A6}"/>
              </a:ext>
            </a:extLst>
          </p:cNvPr>
          <p:cNvCxnSpPr/>
          <p:nvPr/>
        </p:nvCxnSpPr>
        <p:spPr>
          <a:xfrm>
            <a:off x="4585751" y="2986803"/>
            <a:ext cx="0" cy="394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" name="Google Shape;1096;p85">
            <a:extLst>
              <a:ext uri="{FF2B5EF4-FFF2-40B4-BE49-F238E27FC236}">
                <a16:creationId xmlns:a16="http://schemas.microsoft.com/office/drawing/2014/main" id="{5F6F527B-D145-5D2E-9210-C93AF3A2C0C9}"/>
              </a:ext>
            </a:extLst>
          </p:cNvPr>
          <p:cNvCxnSpPr/>
          <p:nvPr/>
        </p:nvCxnSpPr>
        <p:spPr>
          <a:xfrm>
            <a:off x="1167580" y="2932457"/>
            <a:ext cx="0" cy="394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88" name="Google Shape;1088;p8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err="1">
                <a:solidFill>
                  <a:srgbClr val="2A2929"/>
                </a:solidFill>
              </a:rPr>
              <a:t>Development</a:t>
            </a:r>
            <a:r>
              <a:rPr lang="pt-PT">
                <a:solidFill>
                  <a:srgbClr val="2A2929"/>
                </a:solidFill>
              </a:rPr>
              <a:t> </a:t>
            </a:r>
            <a:r>
              <a:rPr lang="pt-PT" err="1">
                <a:solidFill>
                  <a:srgbClr val="2A2929"/>
                </a:solidFill>
              </a:rPr>
              <a:t>Tools</a:t>
            </a:r>
            <a:endParaRPr>
              <a:solidFill>
                <a:srgbClr val="2A292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85"/>
          <p:cNvSpPr/>
          <p:nvPr/>
        </p:nvSpPr>
        <p:spPr>
          <a:xfrm>
            <a:off x="242070" y="2203428"/>
            <a:ext cx="8710199" cy="247500"/>
          </a:xfrm>
          <a:prstGeom prst="homePlate">
            <a:avLst>
              <a:gd name="adj" fmla="val 50000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018C5ED2-02B0-549F-0DC7-077D065C874A}"/>
              </a:ext>
            </a:extLst>
          </p:cNvPr>
          <p:cNvGrpSpPr/>
          <p:nvPr/>
        </p:nvGrpSpPr>
        <p:grpSpPr>
          <a:xfrm>
            <a:off x="499990" y="1620277"/>
            <a:ext cx="1336701" cy="1308320"/>
            <a:chOff x="3108712" y="1877393"/>
            <a:chExt cx="1336701" cy="1308320"/>
          </a:xfrm>
        </p:grpSpPr>
        <p:sp>
          <p:nvSpPr>
            <p:cNvPr id="6" name="Google Shape;1091;p85">
              <a:extLst>
                <a:ext uri="{FF2B5EF4-FFF2-40B4-BE49-F238E27FC236}">
                  <a16:creationId xmlns:a16="http://schemas.microsoft.com/office/drawing/2014/main" id="{349F71BF-2BC9-09B3-DB4B-283B62441B97}"/>
                </a:ext>
              </a:extLst>
            </p:cNvPr>
            <p:cNvSpPr/>
            <p:nvPr/>
          </p:nvSpPr>
          <p:spPr>
            <a:xfrm flipH="1">
              <a:off x="3108712" y="1877393"/>
              <a:ext cx="1336701" cy="1308320"/>
            </a:xfrm>
            <a:custGeom>
              <a:avLst/>
              <a:gdLst/>
              <a:ahLst/>
              <a:cxnLst/>
              <a:rect l="l" t="t" r="r" b="b"/>
              <a:pathLst>
                <a:path w="17904" h="17890" extrusionOk="0">
                  <a:moveTo>
                    <a:pt x="8952" y="1"/>
                  </a:moveTo>
                  <a:cubicBezTo>
                    <a:pt x="3977" y="1"/>
                    <a:pt x="0" y="3977"/>
                    <a:pt x="0" y="8952"/>
                  </a:cubicBezTo>
                  <a:cubicBezTo>
                    <a:pt x="0" y="13927"/>
                    <a:pt x="3977" y="17889"/>
                    <a:pt x="8952" y="17889"/>
                  </a:cubicBezTo>
                  <a:cubicBezTo>
                    <a:pt x="13927" y="17889"/>
                    <a:pt x="17904" y="13927"/>
                    <a:pt x="17904" y="8952"/>
                  </a:cubicBezTo>
                  <a:cubicBezTo>
                    <a:pt x="17904" y="3977"/>
                    <a:pt x="13927" y="1"/>
                    <a:pt x="8952" y="1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11FA93BB-2689-1858-96B3-FDE77F21B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3180179" y="1937524"/>
              <a:ext cx="1192247" cy="1192247"/>
            </a:xfrm>
            <a:prstGeom prst="rect">
              <a:avLst/>
            </a:prstGeom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7AEED5B0-66C8-A3CE-A71E-D3ED1C99ACFE}"/>
              </a:ext>
            </a:extLst>
          </p:cNvPr>
          <p:cNvGrpSpPr/>
          <p:nvPr/>
        </p:nvGrpSpPr>
        <p:grpSpPr>
          <a:xfrm>
            <a:off x="3917401" y="1645064"/>
            <a:ext cx="1336700" cy="1341739"/>
            <a:chOff x="4868688" y="1850171"/>
            <a:chExt cx="1336701" cy="1308320"/>
          </a:xfrm>
        </p:grpSpPr>
        <p:sp>
          <p:nvSpPr>
            <p:cNvPr id="9" name="Google Shape;1091;p85">
              <a:extLst>
                <a:ext uri="{FF2B5EF4-FFF2-40B4-BE49-F238E27FC236}">
                  <a16:creationId xmlns:a16="http://schemas.microsoft.com/office/drawing/2014/main" id="{29478F05-1FC0-AD11-1F05-DDF60A53E04C}"/>
                </a:ext>
              </a:extLst>
            </p:cNvPr>
            <p:cNvSpPr/>
            <p:nvPr/>
          </p:nvSpPr>
          <p:spPr>
            <a:xfrm flipH="1">
              <a:off x="4868688" y="1850171"/>
              <a:ext cx="1336701" cy="1308320"/>
            </a:xfrm>
            <a:custGeom>
              <a:avLst/>
              <a:gdLst/>
              <a:ahLst/>
              <a:cxnLst/>
              <a:rect l="l" t="t" r="r" b="b"/>
              <a:pathLst>
                <a:path w="17904" h="17890" extrusionOk="0">
                  <a:moveTo>
                    <a:pt x="8952" y="1"/>
                  </a:moveTo>
                  <a:cubicBezTo>
                    <a:pt x="3977" y="1"/>
                    <a:pt x="0" y="3977"/>
                    <a:pt x="0" y="8952"/>
                  </a:cubicBezTo>
                  <a:cubicBezTo>
                    <a:pt x="0" y="13927"/>
                    <a:pt x="3977" y="17889"/>
                    <a:pt x="8952" y="17889"/>
                  </a:cubicBezTo>
                  <a:cubicBezTo>
                    <a:pt x="13927" y="17889"/>
                    <a:pt x="17904" y="13927"/>
                    <a:pt x="17904" y="8952"/>
                  </a:cubicBezTo>
                  <a:cubicBezTo>
                    <a:pt x="17904" y="3977"/>
                    <a:pt x="13927" y="1"/>
                    <a:pt x="8952" y="1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pic>
          <p:nvPicPr>
            <p:cNvPr id="20" name="Imagem 19">
              <a:extLst>
                <a:ext uri="{FF2B5EF4-FFF2-40B4-BE49-F238E27FC236}">
                  <a16:creationId xmlns:a16="http://schemas.microsoft.com/office/drawing/2014/main" id="{6AFFF098-4715-3C3A-77D9-B2B2EF0133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5012482" y="2057912"/>
              <a:ext cx="1073129" cy="814815"/>
            </a:xfrm>
            <a:prstGeom prst="rect">
              <a:avLst/>
            </a:prstGeom>
          </p:spPr>
        </p:pic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26C89C9A-8FCD-0A7A-7529-CEFA399269AB}"/>
              </a:ext>
            </a:extLst>
          </p:cNvPr>
          <p:cNvGrpSpPr/>
          <p:nvPr/>
        </p:nvGrpSpPr>
        <p:grpSpPr>
          <a:xfrm>
            <a:off x="7373070" y="1645064"/>
            <a:ext cx="1336696" cy="1341739"/>
            <a:chOff x="5991727" y="1957998"/>
            <a:chExt cx="1336701" cy="1308320"/>
          </a:xfrm>
        </p:grpSpPr>
        <p:sp>
          <p:nvSpPr>
            <p:cNvPr id="24" name="Google Shape;1091;p85">
              <a:extLst>
                <a:ext uri="{FF2B5EF4-FFF2-40B4-BE49-F238E27FC236}">
                  <a16:creationId xmlns:a16="http://schemas.microsoft.com/office/drawing/2014/main" id="{B9E911F1-F408-AE26-41D3-20FF51626A44}"/>
                </a:ext>
              </a:extLst>
            </p:cNvPr>
            <p:cNvSpPr/>
            <p:nvPr/>
          </p:nvSpPr>
          <p:spPr>
            <a:xfrm flipH="1">
              <a:off x="5991727" y="1957998"/>
              <a:ext cx="1336701" cy="1308320"/>
            </a:xfrm>
            <a:custGeom>
              <a:avLst/>
              <a:gdLst/>
              <a:ahLst/>
              <a:cxnLst/>
              <a:rect l="l" t="t" r="r" b="b"/>
              <a:pathLst>
                <a:path w="17904" h="17890" extrusionOk="0">
                  <a:moveTo>
                    <a:pt x="8952" y="1"/>
                  </a:moveTo>
                  <a:cubicBezTo>
                    <a:pt x="3977" y="1"/>
                    <a:pt x="0" y="3977"/>
                    <a:pt x="0" y="8952"/>
                  </a:cubicBezTo>
                  <a:cubicBezTo>
                    <a:pt x="0" y="13927"/>
                    <a:pt x="3977" y="17889"/>
                    <a:pt x="8952" y="17889"/>
                  </a:cubicBezTo>
                  <a:cubicBezTo>
                    <a:pt x="13927" y="17889"/>
                    <a:pt x="17904" y="13927"/>
                    <a:pt x="17904" y="8952"/>
                  </a:cubicBezTo>
                  <a:cubicBezTo>
                    <a:pt x="17904" y="3977"/>
                    <a:pt x="13927" y="1"/>
                    <a:pt x="8952" y="1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A8B394FB-E3B0-A6C7-FBE6-6C76711BF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6108698" y="2227270"/>
              <a:ext cx="1102758" cy="723684"/>
            </a:xfrm>
            <a:prstGeom prst="rect">
              <a:avLst/>
            </a:prstGeom>
          </p:spPr>
        </p:pic>
      </p:grpSp>
      <p:sp>
        <p:nvSpPr>
          <p:cNvPr id="29" name="Google Shape;1098;p85">
            <a:extLst>
              <a:ext uri="{FF2B5EF4-FFF2-40B4-BE49-F238E27FC236}">
                <a16:creationId xmlns:a16="http://schemas.microsoft.com/office/drawing/2014/main" id="{5733E417-2AE0-081F-31CE-4EE44DAE409B}"/>
              </a:ext>
            </a:extLst>
          </p:cNvPr>
          <p:cNvSpPr txBox="1"/>
          <p:nvPr/>
        </p:nvSpPr>
        <p:spPr>
          <a:xfrm>
            <a:off x="390280" y="3454586"/>
            <a:ext cx="15546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Jira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ra Sans Extra Condensed" panose="020B0503050000020004" pitchFamily="34" charset="0"/>
                <a:ea typeface="Roboto"/>
                <a:cs typeface="Roboto"/>
                <a:sym typeface="Roboto"/>
              </a:rPr>
              <a:t>Agile backlog management for planning and task tracking</a:t>
            </a:r>
            <a:endParaRPr sz="1200">
              <a:solidFill>
                <a:schemeClr val="dk1"/>
              </a:solidFill>
              <a:latin typeface="Fira Sans Extra Condensed" panose="020B0503050000020004" pitchFamily="34" charset="0"/>
              <a:ea typeface="Roboto"/>
              <a:cs typeface="Roboto"/>
              <a:sym typeface="Roboto"/>
            </a:endParaRPr>
          </a:p>
        </p:txBody>
      </p:sp>
      <p:sp>
        <p:nvSpPr>
          <p:cNvPr id="31" name="Google Shape;1098;p85">
            <a:extLst>
              <a:ext uri="{FF2B5EF4-FFF2-40B4-BE49-F238E27FC236}">
                <a16:creationId xmlns:a16="http://schemas.microsoft.com/office/drawing/2014/main" id="{DFE015D1-F3C9-02C2-8164-F5C258F149CD}"/>
              </a:ext>
            </a:extLst>
          </p:cNvPr>
          <p:cNvSpPr txBox="1"/>
          <p:nvPr/>
        </p:nvSpPr>
        <p:spPr>
          <a:xfrm>
            <a:off x="3808451" y="3454586"/>
            <a:ext cx="15546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Discord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ra Sans Extra Condensed" panose="020B0503050000020004" pitchFamily="34" charset="0"/>
                <a:ea typeface="Roboto"/>
                <a:cs typeface="Roboto"/>
                <a:sym typeface="Roboto"/>
              </a:rPr>
              <a:t>Private server for team communication and organization</a:t>
            </a:r>
          </a:p>
        </p:txBody>
      </p:sp>
      <p:sp>
        <p:nvSpPr>
          <p:cNvPr id="33" name="Google Shape;1098;p85">
            <a:extLst>
              <a:ext uri="{FF2B5EF4-FFF2-40B4-BE49-F238E27FC236}">
                <a16:creationId xmlns:a16="http://schemas.microsoft.com/office/drawing/2014/main" id="{F748E498-1A4B-31EA-2B39-20E33BE9B03B}"/>
              </a:ext>
            </a:extLst>
          </p:cNvPr>
          <p:cNvSpPr txBox="1"/>
          <p:nvPr/>
        </p:nvSpPr>
        <p:spPr>
          <a:xfrm>
            <a:off x="7264118" y="3484973"/>
            <a:ext cx="15546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OneDrive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ra Sans Extra Condensed" panose="020B0503050000020004" pitchFamily="34" charset="0"/>
                <a:ea typeface="Roboto"/>
                <a:cs typeface="Roboto"/>
                <a:sym typeface="Roboto"/>
              </a:rPr>
              <a:t>Sharing of internal documents</a:t>
            </a:r>
            <a:endParaRPr sz="1200">
              <a:solidFill>
                <a:schemeClr val="dk1"/>
              </a:solidFill>
              <a:latin typeface="Fira Sans Extra Condensed" panose="020B0503050000020004" pitchFamily="34" charset="0"/>
              <a:ea typeface="Roboto"/>
              <a:cs typeface="Roboto"/>
              <a:sym typeface="Roboto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9B37102-C221-4132-44AF-66D546D3CE67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 panose="020B0503050000020004" pitchFamily="34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446943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F1EBFC4B-0754-BA7F-59E7-C0A8DC043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89" y="1669580"/>
            <a:ext cx="4307467" cy="2427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88" name="Google Shape;1088;p8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err="1">
                <a:solidFill>
                  <a:srgbClr val="2A2929"/>
                </a:solidFill>
              </a:rPr>
              <a:t>Git</a:t>
            </a:r>
            <a:r>
              <a:rPr lang="pt-PT">
                <a:solidFill>
                  <a:srgbClr val="2A2929"/>
                </a:solidFill>
              </a:rPr>
              <a:t> </a:t>
            </a:r>
            <a:r>
              <a:rPr lang="pt-PT" err="1">
                <a:solidFill>
                  <a:srgbClr val="2A2929"/>
                </a:solidFill>
              </a:rPr>
              <a:t>Workflow</a:t>
            </a:r>
            <a:endParaRPr>
              <a:solidFill>
                <a:srgbClr val="2A292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5BA036BF-7626-7352-2DA5-BFA86CBC66B4}"/>
              </a:ext>
            </a:extLst>
          </p:cNvPr>
          <p:cNvGrpSpPr/>
          <p:nvPr/>
        </p:nvGrpSpPr>
        <p:grpSpPr>
          <a:xfrm>
            <a:off x="3341755" y="952347"/>
            <a:ext cx="1336701" cy="1308320"/>
            <a:chOff x="1209761" y="1825712"/>
            <a:chExt cx="1336701" cy="1308320"/>
          </a:xfrm>
        </p:grpSpPr>
        <p:sp>
          <p:nvSpPr>
            <p:cNvPr id="3" name="Google Shape;1091;p85">
              <a:extLst>
                <a:ext uri="{FF2B5EF4-FFF2-40B4-BE49-F238E27FC236}">
                  <a16:creationId xmlns:a16="http://schemas.microsoft.com/office/drawing/2014/main" id="{F512E7D5-8CB5-221B-76F8-D01292FC8BAE}"/>
                </a:ext>
              </a:extLst>
            </p:cNvPr>
            <p:cNvSpPr/>
            <p:nvPr/>
          </p:nvSpPr>
          <p:spPr>
            <a:xfrm flipH="1">
              <a:off x="1209761" y="1825712"/>
              <a:ext cx="1336701" cy="1308320"/>
            </a:xfrm>
            <a:custGeom>
              <a:avLst/>
              <a:gdLst/>
              <a:ahLst/>
              <a:cxnLst/>
              <a:rect l="l" t="t" r="r" b="b"/>
              <a:pathLst>
                <a:path w="17904" h="17890" extrusionOk="0">
                  <a:moveTo>
                    <a:pt x="8952" y="1"/>
                  </a:moveTo>
                  <a:cubicBezTo>
                    <a:pt x="3977" y="1"/>
                    <a:pt x="0" y="3977"/>
                    <a:pt x="0" y="8952"/>
                  </a:cubicBezTo>
                  <a:cubicBezTo>
                    <a:pt x="0" y="13927"/>
                    <a:pt x="3977" y="17889"/>
                    <a:pt x="8952" y="17889"/>
                  </a:cubicBezTo>
                  <a:cubicBezTo>
                    <a:pt x="13927" y="17889"/>
                    <a:pt x="17904" y="13927"/>
                    <a:pt x="17904" y="8952"/>
                  </a:cubicBezTo>
                  <a:cubicBezTo>
                    <a:pt x="17904" y="3977"/>
                    <a:pt x="13927" y="1"/>
                    <a:pt x="8952" y="1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E6F55BDC-31F1-6F89-2986-BF84FE8E22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403099" y="2004858"/>
              <a:ext cx="950028" cy="950028"/>
            </a:xfrm>
            <a:prstGeom prst="rect">
              <a:avLst/>
            </a:prstGeom>
          </p:spPr>
        </p:pic>
      </p:grpSp>
      <p:sp>
        <p:nvSpPr>
          <p:cNvPr id="8" name="Google Shape;786;p66">
            <a:extLst>
              <a:ext uri="{FF2B5EF4-FFF2-40B4-BE49-F238E27FC236}">
                <a16:creationId xmlns:a16="http://schemas.microsoft.com/office/drawing/2014/main" id="{25827BF9-9C70-B8B6-7E7B-065578733126}"/>
              </a:ext>
            </a:extLst>
          </p:cNvPr>
          <p:cNvSpPr txBox="1">
            <a:spLocks/>
          </p:cNvSpPr>
          <p:nvPr/>
        </p:nvSpPr>
        <p:spPr>
          <a:xfrm>
            <a:off x="5112315" y="996687"/>
            <a:ext cx="3741754" cy="37736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Use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of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an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adapted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Git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Feature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branch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workflow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>
                <a:latin typeface="Fira Sans Extra Condensed" panose="020B0503050000020004" pitchFamily="34" charset="0"/>
              </a:rPr>
              <a:t>A </a:t>
            </a:r>
            <a:r>
              <a:rPr lang="pt-PT" sz="1600" err="1">
                <a:latin typeface="Fira Sans Extra Condensed" panose="020B0503050000020004" pitchFamily="34" charset="0"/>
              </a:rPr>
              <a:t>branch</a:t>
            </a:r>
            <a:r>
              <a:rPr lang="pt-PT" sz="1600">
                <a:latin typeface="Fira Sans Extra Condensed" panose="020B0503050000020004" pitchFamily="34" charset="0"/>
              </a:rPr>
              <a:t> for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each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main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feature</a:t>
            </a:r>
            <a:endParaRPr lang="pt-PT" sz="1600">
              <a:solidFill>
                <a:schemeClr val="accent1"/>
              </a:solidFill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>
                <a:latin typeface="Fira Sans Extra Condensed" panose="020B0503050000020004" pitchFamily="34" charset="0"/>
              </a:rPr>
              <a:t>A </a:t>
            </a:r>
            <a:r>
              <a:rPr lang="pt-PT" sz="1600" err="1">
                <a:solidFill>
                  <a:srgbClr val="7030A0"/>
                </a:solidFill>
                <a:latin typeface="Fira Sans Extra Condensed" panose="020B0503050000020004" pitchFamily="34" charset="0"/>
              </a:rPr>
              <a:t>integration</a:t>
            </a:r>
            <a:r>
              <a:rPr lang="pt-PT" sz="1600">
                <a:solidFill>
                  <a:srgbClr val="7030A0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rgbClr val="7030A0"/>
                </a:solidFill>
                <a:latin typeface="Fira Sans Extra Condensed" panose="020B0503050000020004" pitchFamily="34" charset="0"/>
              </a:rPr>
              <a:t>branch</a:t>
            </a:r>
            <a:r>
              <a:rPr lang="pt-PT" sz="1600">
                <a:latin typeface="Fira Sans Extra Condensed" panose="020B0503050000020004" pitchFamily="34" charset="0"/>
              </a:rPr>
              <a:t> for </a:t>
            </a:r>
            <a:r>
              <a:rPr lang="pt-PT" sz="1600" err="1">
                <a:latin typeface="Fira Sans Extra Condensed" panose="020B0503050000020004" pitchFamily="34" charset="0"/>
              </a:rPr>
              <a:t>Frontend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and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Backend</a:t>
            </a:r>
            <a:endParaRPr lang="pt-PT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err="1">
                <a:solidFill>
                  <a:srgbClr val="7030A0"/>
                </a:solidFill>
                <a:latin typeface="Fira Sans Extra Condensed" panose="020B0503050000020004" pitchFamily="34" charset="0"/>
              </a:rPr>
              <a:t>Dev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branch</a:t>
            </a:r>
            <a:r>
              <a:rPr lang="pt-PT" sz="1600">
                <a:latin typeface="Fira Sans Extra Condensed" panose="020B0503050000020004" pitchFamily="34" charset="0"/>
              </a:rPr>
              <a:t> for </a:t>
            </a:r>
            <a:r>
              <a:rPr lang="pt-PT" sz="1600" err="1">
                <a:latin typeface="Fira Sans Extra Condensed" panose="020B0503050000020004" pitchFamily="34" charset="0"/>
              </a:rPr>
              <a:t>integration</a:t>
            </a:r>
            <a:endParaRPr lang="pt-PT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err="1">
                <a:solidFill>
                  <a:srgbClr val="00B0F0"/>
                </a:solidFill>
                <a:latin typeface="Fira Sans Extra Condensed" panose="020B0503050000020004" pitchFamily="34" charset="0"/>
              </a:rPr>
              <a:t>Main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branch</a:t>
            </a:r>
            <a:r>
              <a:rPr lang="pt-PT" sz="1600">
                <a:latin typeface="Fira Sans Extra Condensed" panose="020B0503050000020004" pitchFamily="34" charset="0"/>
              </a:rPr>
              <a:t> for </a:t>
            </a:r>
            <a:r>
              <a:rPr lang="pt-PT" sz="1600" err="1">
                <a:latin typeface="Fira Sans Extra Condensed" panose="020B0503050000020004" pitchFamily="34" charset="0"/>
              </a:rPr>
              <a:t>releases</a:t>
            </a:r>
            <a:endParaRPr lang="pt-PT" sz="1600">
              <a:latin typeface="Fira Sans Extra Condensed" panose="020B0503050000020004" pitchFamily="34" charset="0"/>
            </a:endParaRPr>
          </a:p>
          <a:p>
            <a:pPr lvl="2"/>
            <a:endParaRPr lang="pt-PT" sz="1600">
              <a:latin typeface="Fira Sans Extra Condensed" panose="020B05030500000200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4EA3D66-DB0E-A3A9-145D-D9628969B3C7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 panose="020B0503050000020004" pitchFamily="34" charset="0"/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761244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tângulo 43">
            <a:extLst>
              <a:ext uri="{FF2B5EF4-FFF2-40B4-BE49-F238E27FC236}">
                <a16:creationId xmlns:a16="http://schemas.microsoft.com/office/drawing/2014/main" id="{621DC994-5C06-404A-ABD8-3DFF4EEDECA5}"/>
              </a:ext>
            </a:extLst>
          </p:cNvPr>
          <p:cNvSpPr/>
          <p:nvPr/>
        </p:nvSpPr>
        <p:spPr>
          <a:xfrm>
            <a:off x="4402326" y="2937460"/>
            <a:ext cx="1567182" cy="147478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>
              <a:ln w="12700"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E2A3F4-969C-6E46-B4A3-A9C35BFD6A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0139" y="298688"/>
            <a:ext cx="5857800" cy="577800"/>
          </a:xfrm>
        </p:spPr>
        <p:txBody>
          <a:bodyPr/>
          <a:lstStyle/>
          <a:p>
            <a:r>
              <a:rPr lang="en-GB"/>
              <a:t>Project Calendar</a:t>
            </a:r>
          </a:p>
        </p:txBody>
      </p:sp>
      <p:cxnSp>
        <p:nvCxnSpPr>
          <p:cNvPr id="9" name="Google Shape;1096;p85">
            <a:extLst>
              <a:ext uri="{FF2B5EF4-FFF2-40B4-BE49-F238E27FC236}">
                <a16:creationId xmlns:a16="http://schemas.microsoft.com/office/drawing/2014/main" id="{537BEFE2-22F7-4C43-A65A-AE829CA1D930}"/>
              </a:ext>
            </a:extLst>
          </p:cNvPr>
          <p:cNvCxnSpPr>
            <a:cxnSpLocks/>
          </p:cNvCxnSpPr>
          <p:nvPr/>
        </p:nvCxnSpPr>
        <p:spPr>
          <a:xfrm flipV="1">
            <a:off x="1828644" y="2254120"/>
            <a:ext cx="0" cy="306336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" name="Google Shape;1089;p85">
            <a:extLst>
              <a:ext uri="{FF2B5EF4-FFF2-40B4-BE49-F238E27FC236}">
                <a16:creationId xmlns:a16="http://schemas.microsoft.com/office/drawing/2014/main" id="{B39546BC-FE37-1244-AD61-AC752FA15C0B}"/>
              </a:ext>
            </a:extLst>
          </p:cNvPr>
          <p:cNvSpPr/>
          <p:nvPr/>
        </p:nvSpPr>
        <p:spPr>
          <a:xfrm>
            <a:off x="429559" y="2548134"/>
            <a:ext cx="2774558" cy="296807"/>
          </a:xfrm>
          <a:prstGeom prst="homePlate">
            <a:avLst>
              <a:gd name="adj" fmla="val 50000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>
                <a:solidFill>
                  <a:schemeClr val="bg1"/>
                </a:solidFill>
                <a:latin typeface="Fira Sans Extra Condensed" panose="020B0503050000020004" pitchFamily="34" charset="0"/>
              </a:rPr>
              <a:t>MARCH</a:t>
            </a:r>
            <a:endParaRPr>
              <a:solidFill>
                <a:schemeClr val="bg1"/>
              </a:solidFill>
              <a:latin typeface="Fira Sans Extra Condensed" panose="020B0503050000020004" pitchFamily="34" charset="0"/>
            </a:endParaRPr>
          </a:p>
        </p:txBody>
      </p:sp>
      <p:sp>
        <p:nvSpPr>
          <p:cNvPr id="11" name="Google Shape;965;p75">
            <a:extLst>
              <a:ext uri="{FF2B5EF4-FFF2-40B4-BE49-F238E27FC236}">
                <a16:creationId xmlns:a16="http://schemas.microsoft.com/office/drawing/2014/main" id="{B80014DF-CEE6-AA48-9997-51AEE6DF125C}"/>
              </a:ext>
            </a:extLst>
          </p:cNvPr>
          <p:cNvSpPr txBox="1">
            <a:spLocks/>
          </p:cNvSpPr>
          <p:nvPr/>
        </p:nvSpPr>
        <p:spPr>
          <a:xfrm>
            <a:off x="209475" y="1116233"/>
            <a:ext cx="1211852" cy="10163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100" b="1" err="1">
                <a:latin typeface="Fira Sans Extra Condensed" panose="020B0503050000020004" pitchFamily="34" charset="0"/>
              </a:rPr>
              <a:t>Milestone</a:t>
            </a:r>
            <a:r>
              <a:rPr lang="pt-PT" sz="1100" b="1">
                <a:latin typeface="Fira Sans Extra Condensed" panose="020B0503050000020004" pitchFamily="34" charset="0"/>
              </a:rPr>
              <a:t> 1</a:t>
            </a:r>
            <a:endParaRPr lang="pt-PT" sz="1100">
              <a:latin typeface="Fira Sans Extra Condensed" panose="020B0503050000020004" pitchFamily="34" charset="0"/>
            </a:endParaRPr>
          </a:p>
          <a:p>
            <a:r>
              <a:rPr lang="pt-PT" sz="1100" err="1">
                <a:latin typeface="Fira Sans Extra Condensed" panose="020B0503050000020004" pitchFamily="34" charset="0"/>
              </a:rPr>
              <a:t>Presentation</a:t>
            </a:r>
            <a:r>
              <a:rPr lang="pt-PT" sz="1100">
                <a:latin typeface="Fira Sans Extra Condensed" panose="020B0503050000020004" pitchFamily="34" charset="0"/>
              </a:rPr>
              <a:t> </a:t>
            </a:r>
            <a:r>
              <a:rPr lang="pt-PT" sz="1100" err="1">
                <a:latin typeface="Fira Sans Extra Condensed" panose="020B0503050000020004" pitchFamily="34" charset="0"/>
              </a:rPr>
              <a:t>of</a:t>
            </a:r>
            <a:r>
              <a:rPr lang="pt-PT" sz="1100">
                <a:latin typeface="Fira Sans Extra Condensed" panose="020B0503050000020004" pitchFamily="34" charset="0"/>
              </a:rPr>
              <a:t> </a:t>
            </a:r>
            <a:r>
              <a:rPr lang="pt-PT" sz="1100" err="1">
                <a:latin typeface="Fira Sans Extra Condensed" panose="020B0503050000020004" pitchFamily="34" charset="0"/>
              </a:rPr>
              <a:t>the</a:t>
            </a:r>
            <a:r>
              <a:rPr lang="pt-PT" sz="1100">
                <a:latin typeface="Fira Sans Extra Condensed" panose="020B0503050000020004" pitchFamily="34" charset="0"/>
              </a:rPr>
              <a:t> </a:t>
            </a:r>
            <a:r>
              <a:rPr lang="pt-PT" sz="1100" err="1">
                <a:latin typeface="Fira Sans Extra Condensed" panose="020B0503050000020004" pitchFamily="34" charset="0"/>
              </a:rPr>
              <a:t>lifecycle</a:t>
            </a:r>
            <a:r>
              <a:rPr lang="pt-PT" sz="1100">
                <a:latin typeface="Fira Sans Extra Condensed" panose="020B0503050000020004" pitchFamily="34" charset="0"/>
              </a:rPr>
              <a:t> </a:t>
            </a:r>
            <a:r>
              <a:rPr lang="pt-PT" sz="1100" err="1">
                <a:latin typeface="Fira Sans Extra Condensed" panose="020B0503050000020004" pitchFamily="34" charset="0"/>
              </a:rPr>
              <a:t>objectives</a:t>
            </a:r>
            <a:r>
              <a:rPr lang="pt-PT" sz="1100">
                <a:latin typeface="Fira Sans Extra Condensed" panose="020B0503050000020004" pitchFamily="34" charset="0"/>
              </a:rPr>
              <a:t> </a:t>
            </a:r>
            <a:r>
              <a:rPr lang="pt-PT" sz="1100" err="1">
                <a:latin typeface="Fira Sans Extra Condensed" panose="020B0503050000020004" pitchFamily="34" charset="0"/>
              </a:rPr>
              <a:t>and</a:t>
            </a:r>
            <a:r>
              <a:rPr lang="pt-PT" sz="1100">
                <a:latin typeface="Fira Sans Extra Condensed" panose="020B0503050000020004" pitchFamily="34" charset="0"/>
              </a:rPr>
              <a:t> calendar for </a:t>
            </a:r>
            <a:r>
              <a:rPr lang="pt-PT" sz="1100" err="1">
                <a:latin typeface="Fira Sans Extra Condensed" panose="020B0503050000020004" pitchFamily="34" charset="0"/>
              </a:rPr>
              <a:t>the</a:t>
            </a:r>
            <a:r>
              <a:rPr lang="pt-PT" sz="1100">
                <a:latin typeface="Fira Sans Extra Condensed" panose="020B0503050000020004" pitchFamily="34" charset="0"/>
              </a:rPr>
              <a:t> </a:t>
            </a:r>
            <a:r>
              <a:rPr lang="pt-PT" sz="1100" err="1">
                <a:latin typeface="Fira Sans Extra Condensed" panose="020B0503050000020004" pitchFamily="34" charset="0"/>
              </a:rPr>
              <a:t>project</a:t>
            </a:r>
            <a:endParaRPr lang="pt-PT" sz="1100"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sp>
        <p:nvSpPr>
          <p:cNvPr id="12" name="Google Shape;965;p75">
            <a:extLst>
              <a:ext uri="{FF2B5EF4-FFF2-40B4-BE49-F238E27FC236}">
                <a16:creationId xmlns:a16="http://schemas.microsoft.com/office/drawing/2014/main" id="{DCEE1453-8594-054E-B63E-949DEB1A62B5}"/>
              </a:ext>
            </a:extLst>
          </p:cNvPr>
          <p:cNvSpPr txBox="1">
            <a:spLocks/>
          </p:cNvSpPr>
          <p:nvPr/>
        </p:nvSpPr>
        <p:spPr>
          <a:xfrm>
            <a:off x="1525476" y="1244287"/>
            <a:ext cx="1391033" cy="10757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100" b="1" err="1">
                <a:latin typeface="Fira Sans Extra Condensed" panose="020B0503050000020004" pitchFamily="34" charset="0"/>
              </a:rPr>
              <a:t>Milestone</a:t>
            </a:r>
            <a:r>
              <a:rPr lang="pt-PT" sz="1100" b="1">
                <a:latin typeface="Fira Sans Extra Condensed" panose="020B0503050000020004" pitchFamily="34" charset="0"/>
              </a:rPr>
              <a:t> 2</a:t>
            </a:r>
            <a:endParaRPr lang="pt-PT" sz="1100">
              <a:latin typeface="Fira Sans Extra Condensed" panose="020B0503050000020004" pitchFamily="34" charset="0"/>
            </a:endParaRPr>
          </a:p>
          <a:p>
            <a:r>
              <a:rPr lang="pt-PT" sz="1100" err="1">
                <a:latin typeface="Fira Sans Extra Condensed" panose="020B0503050000020004" pitchFamily="34" charset="0"/>
              </a:rPr>
              <a:t>Presentation</a:t>
            </a:r>
            <a:r>
              <a:rPr lang="pt-PT" sz="1100">
                <a:latin typeface="Fira Sans Extra Condensed" panose="020B0503050000020004" pitchFamily="34" charset="0"/>
              </a:rPr>
              <a:t> </a:t>
            </a:r>
            <a:r>
              <a:rPr lang="pt-PT" sz="1100" err="1">
                <a:latin typeface="Fira Sans Extra Condensed" panose="020B0503050000020004" pitchFamily="34" charset="0"/>
              </a:rPr>
              <a:t>of</a:t>
            </a:r>
            <a:r>
              <a:rPr lang="pt-PT" sz="1100">
                <a:latin typeface="Fira Sans Extra Condensed" panose="020B0503050000020004" pitchFamily="34" charset="0"/>
              </a:rPr>
              <a:t> </a:t>
            </a:r>
            <a:r>
              <a:rPr lang="pt-PT" sz="1100" err="1">
                <a:latin typeface="Fira Sans Extra Condensed" panose="020B0503050000020004" pitchFamily="34" charset="0"/>
              </a:rPr>
              <a:t>the</a:t>
            </a:r>
            <a:r>
              <a:rPr lang="pt-PT" sz="1100">
                <a:latin typeface="Fira Sans Extra Condensed" panose="020B0503050000020004" pitchFamily="34" charset="0"/>
              </a:rPr>
              <a:t> </a:t>
            </a:r>
            <a:r>
              <a:rPr lang="pt-PT" sz="1100" err="1">
                <a:latin typeface="Fira Sans Extra Condensed" panose="020B0503050000020004" pitchFamily="34" charset="0"/>
              </a:rPr>
              <a:t>lifecycle</a:t>
            </a:r>
            <a:r>
              <a:rPr lang="pt-PT" sz="1100">
                <a:latin typeface="Fira Sans Extra Condensed" panose="020B0503050000020004" pitchFamily="34" charset="0"/>
              </a:rPr>
              <a:t> </a:t>
            </a:r>
            <a:r>
              <a:rPr lang="pt-PT" sz="1100" err="1">
                <a:latin typeface="Fira Sans Extra Condensed" panose="020B0503050000020004" pitchFamily="34" charset="0"/>
              </a:rPr>
              <a:t>architecture</a:t>
            </a:r>
            <a:endParaRPr lang="pt-PT" sz="1100"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sp>
        <p:nvSpPr>
          <p:cNvPr id="13" name="Google Shape;1089;p85">
            <a:extLst>
              <a:ext uri="{FF2B5EF4-FFF2-40B4-BE49-F238E27FC236}">
                <a16:creationId xmlns:a16="http://schemas.microsoft.com/office/drawing/2014/main" id="{7BD80A62-DBB6-C44A-A031-521EDD6F12DE}"/>
              </a:ext>
            </a:extLst>
          </p:cNvPr>
          <p:cNvSpPr/>
          <p:nvPr/>
        </p:nvSpPr>
        <p:spPr>
          <a:xfrm>
            <a:off x="3275477" y="2548134"/>
            <a:ext cx="2767124" cy="296807"/>
          </a:xfrm>
          <a:prstGeom prst="homePlate">
            <a:avLst>
              <a:gd name="adj" fmla="val 50000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>
                <a:solidFill>
                  <a:schemeClr val="bg1"/>
                </a:solidFill>
                <a:latin typeface="Fira Sans Extra Condensed" panose="020B0503050000020004" pitchFamily="34" charset="0"/>
              </a:rPr>
              <a:t>APRIL</a:t>
            </a:r>
            <a:endParaRPr>
              <a:solidFill>
                <a:schemeClr val="bg1"/>
              </a:solidFill>
              <a:latin typeface="Fira Sans Extra Condensed" panose="020B0503050000020004" pitchFamily="34" charset="0"/>
            </a:endParaRPr>
          </a:p>
        </p:txBody>
      </p:sp>
      <p:sp>
        <p:nvSpPr>
          <p:cNvPr id="14" name="Google Shape;1089;p85">
            <a:extLst>
              <a:ext uri="{FF2B5EF4-FFF2-40B4-BE49-F238E27FC236}">
                <a16:creationId xmlns:a16="http://schemas.microsoft.com/office/drawing/2014/main" id="{A3DFA770-EB87-3746-9C90-1F9D3707C870}"/>
              </a:ext>
            </a:extLst>
          </p:cNvPr>
          <p:cNvSpPr/>
          <p:nvPr/>
        </p:nvSpPr>
        <p:spPr>
          <a:xfrm>
            <a:off x="6121395" y="2548134"/>
            <a:ext cx="2767124" cy="296807"/>
          </a:xfrm>
          <a:prstGeom prst="homePlate">
            <a:avLst>
              <a:gd name="adj" fmla="val 50000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>
                <a:solidFill>
                  <a:schemeClr val="bg1"/>
                </a:solidFill>
                <a:latin typeface="Fira Sans Extra Condensed" panose="020B0503050000020004" pitchFamily="34" charset="0"/>
              </a:rPr>
              <a:t>MAY</a:t>
            </a:r>
            <a:endParaRPr>
              <a:solidFill>
                <a:schemeClr val="bg1"/>
              </a:solidFill>
              <a:latin typeface="Fira Sans Extra Condensed" panose="020B0503050000020004" pitchFamily="34" charset="0"/>
            </a:endParaRPr>
          </a:p>
        </p:txBody>
      </p:sp>
      <p:sp>
        <p:nvSpPr>
          <p:cNvPr id="15" name="Google Shape;965;p75">
            <a:extLst>
              <a:ext uri="{FF2B5EF4-FFF2-40B4-BE49-F238E27FC236}">
                <a16:creationId xmlns:a16="http://schemas.microsoft.com/office/drawing/2014/main" id="{E04AE558-CC25-FF44-8CCD-E6F7FD2D1824}"/>
              </a:ext>
            </a:extLst>
          </p:cNvPr>
          <p:cNvSpPr txBox="1">
            <a:spLocks/>
          </p:cNvSpPr>
          <p:nvPr/>
        </p:nvSpPr>
        <p:spPr>
          <a:xfrm>
            <a:off x="209474" y="2132618"/>
            <a:ext cx="581396" cy="1475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200" b="1">
                <a:solidFill>
                  <a:schemeClr val="accent1">
                    <a:lumMod val="75000"/>
                  </a:schemeClr>
                </a:solidFill>
                <a:latin typeface="Fira Sans Extra Condensed" panose="020B0503050000020004" pitchFamily="34" charset="0"/>
              </a:rPr>
              <a:t>28/02</a:t>
            </a:r>
            <a:endParaRPr lang="pt-PT" sz="1200">
              <a:solidFill>
                <a:schemeClr val="accent1">
                  <a:lumMod val="75000"/>
                </a:schemeClr>
              </a:solidFill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sp>
        <p:nvSpPr>
          <p:cNvPr id="16" name="Google Shape;965;p75">
            <a:extLst>
              <a:ext uri="{FF2B5EF4-FFF2-40B4-BE49-F238E27FC236}">
                <a16:creationId xmlns:a16="http://schemas.microsoft.com/office/drawing/2014/main" id="{40936DD9-0190-7E4D-9188-5B27E9ABA4B7}"/>
              </a:ext>
            </a:extLst>
          </p:cNvPr>
          <p:cNvSpPr txBox="1">
            <a:spLocks/>
          </p:cNvSpPr>
          <p:nvPr/>
        </p:nvSpPr>
        <p:spPr>
          <a:xfrm>
            <a:off x="1537946" y="2132618"/>
            <a:ext cx="581396" cy="1475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200" b="1">
                <a:solidFill>
                  <a:schemeClr val="accent1">
                    <a:lumMod val="75000"/>
                  </a:schemeClr>
                </a:solidFill>
                <a:latin typeface="Fira Sans Extra Condensed" panose="020B0503050000020004" pitchFamily="34" charset="0"/>
              </a:rPr>
              <a:t>14/03</a:t>
            </a:r>
            <a:endParaRPr lang="pt-PT" sz="1200">
              <a:solidFill>
                <a:schemeClr val="accent1">
                  <a:lumMod val="75000"/>
                </a:schemeClr>
              </a:solidFill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sp>
        <p:nvSpPr>
          <p:cNvPr id="17" name="Google Shape;965;p75">
            <a:extLst>
              <a:ext uri="{FF2B5EF4-FFF2-40B4-BE49-F238E27FC236}">
                <a16:creationId xmlns:a16="http://schemas.microsoft.com/office/drawing/2014/main" id="{1FEE6285-7AD8-3648-8551-4E8A38E88E05}"/>
              </a:ext>
            </a:extLst>
          </p:cNvPr>
          <p:cNvSpPr txBox="1">
            <a:spLocks/>
          </p:cNvSpPr>
          <p:nvPr/>
        </p:nvSpPr>
        <p:spPr>
          <a:xfrm>
            <a:off x="3998696" y="2110309"/>
            <a:ext cx="581396" cy="1475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200" b="1">
                <a:solidFill>
                  <a:schemeClr val="accent1">
                    <a:lumMod val="75000"/>
                  </a:schemeClr>
                </a:solidFill>
                <a:latin typeface="Fira Sans Extra Condensed" panose="020B0503050000020004" pitchFamily="34" charset="0"/>
              </a:rPr>
              <a:t>11/04</a:t>
            </a:r>
            <a:endParaRPr lang="pt-PT" sz="1200">
              <a:solidFill>
                <a:schemeClr val="accent1">
                  <a:lumMod val="75000"/>
                </a:schemeClr>
              </a:solidFill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sp>
        <p:nvSpPr>
          <p:cNvPr id="18" name="Google Shape;965;p75">
            <a:extLst>
              <a:ext uri="{FF2B5EF4-FFF2-40B4-BE49-F238E27FC236}">
                <a16:creationId xmlns:a16="http://schemas.microsoft.com/office/drawing/2014/main" id="{B54FE2C0-3381-D04A-BA9A-46718C95B184}"/>
              </a:ext>
            </a:extLst>
          </p:cNvPr>
          <p:cNvSpPr txBox="1">
            <a:spLocks/>
          </p:cNvSpPr>
          <p:nvPr/>
        </p:nvSpPr>
        <p:spPr>
          <a:xfrm>
            <a:off x="8346392" y="2101708"/>
            <a:ext cx="581396" cy="1475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200" b="1">
                <a:solidFill>
                  <a:schemeClr val="accent1">
                    <a:lumMod val="75000"/>
                  </a:schemeClr>
                </a:solidFill>
                <a:latin typeface="Fira Sans Extra Condensed" panose="020B0503050000020004" pitchFamily="34" charset="0"/>
              </a:rPr>
              <a:t>30/05</a:t>
            </a:r>
            <a:endParaRPr lang="pt-PT" sz="1200">
              <a:solidFill>
                <a:schemeClr val="accent1">
                  <a:lumMod val="75000"/>
                </a:schemeClr>
              </a:solidFill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sp>
        <p:nvSpPr>
          <p:cNvPr id="19" name="Google Shape;965;p75">
            <a:extLst>
              <a:ext uri="{FF2B5EF4-FFF2-40B4-BE49-F238E27FC236}">
                <a16:creationId xmlns:a16="http://schemas.microsoft.com/office/drawing/2014/main" id="{A02E891D-F56E-3A4B-B1A7-00A33FDC1567}"/>
              </a:ext>
            </a:extLst>
          </p:cNvPr>
          <p:cNvSpPr txBox="1">
            <a:spLocks/>
          </p:cNvSpPr>
          <p:nvPr/>
        </p:nvSpPr>
        <p:spPr>
          <a:xfrm>
            <a:off x="3991744" y="1225380"/>
            <a:ext cx="1842307" cy="11329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100" b="1" err="1">
                <a:latin typeface="Fira Sans Extra Condensed" panose="020B0503050000020004" pitchFamily="34" charset="0"/>
              </a:rPr>
              <a:t>Milestone</a:t>
            </a:r>
            <a:r>
              <a:rPr lang="pt-PT" sz="1100" b="1">
                <a:latin typeface="Fira Sans Extra Condensed" panose="020B0503050000020004" pitchFamily="34" charset="0"/>
              </a:rPr>
              <a:t> 3</a:t>
            </a:r>
            <a:endParaRPr lang="pt-PT" sz="1100">
              <a:latin typeface="Fira Sans Extra Condensed" panose="020B0503050000020004" pitchFamily="34" charset="0"/>
            </a:endParaRPr>
          </a:p>
          <a:p>
            <a:r>
              <a:rPr lang="pt-PT" sz="1100" err="1">
                <a:latin typeface="Fira Sans Extra Condensed" panose="020B0503050000020004" pitchFamily="34" charset="0"/>
              </a:rPr>
              <a:t>Protoype</a:t>
            </a:r>
            <a:r>
              <a:rPr lang="pt-PT" sz="1100">
                <a:latin typeface="Fira Sans Extra Condensed" panose="020B0503050000020004" pitchFamily="34" charset="0"/>
              </a:rPr>
              <a:t>; </a:t>
            </a:r>
            <a:r>
              <a:rPr lang="pt-PT" sz="1100" err="1">
                <a:latin typeface="Fira Sans Extra Condensed" panose="020B0503050000020004" pitchFamily="34" charset="0"/>
              </a:rPr>
              <a:t>Mid-Term</a:t>
            </a:r>
            <a:r>
              <a:rPr lang="pt-PT" sz="1100">
                <a:latin typeface="Fira Sans Extra Condensed" panose="020B0503050000020004" pitchFamily="34" charset="0"/>
              </a:rPr>
              <a:t> </a:t>
            </a:r>
            <a:r>
              <a:rPr lang="pt-PT" sz="1100" err="1">
                <a:latin typeface="Fira Sans Extra Condensed" panose="020B0503050000020004" pitchFamily="34" charset="0"/>
              </a:rPr>
              <a:t>Presentation</a:t>
            </a:r>
            <a:endParaRPr lang="pt-PT" sz="1100"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cxnSp>
        <p:nvCxnSpPr>
          <p:cNvPr id="20" name="Google Shape;1096;p85">
            <a:extLst>
              <a:ext uri="{FF2B5EF4-FFF2-40B4-BE49-F238E27FC236}">
                <a16:creationId xmlns:a16="http://schemas.microsoft.com/office/drawing/2014/main" id="{6D757B9A-FEFC-904E-80CD-149A0A678954}"/>
              </a:ext>
            </a:extLst>
          </p:cNvPr>
          <p:cNvCxnSpPr>
            <a:cxnSpLocks/>
          </p:cNvCxnSpPr>
          <p:nvPr/>
        </p:nvCxnSpPr>
        <p:spPr>
          <a:xfrm flipV="1">
            <a:off x="8619970" y="2246686"/>
            <a:ext cx="0" cy="306336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" name="Google Shape;965;p75">
            <a:extLst>
              <a:ext uri="{FF2B5EF4-FFF2-40B4-BE49-F238E27FC236}">
                <a16:creationId xmlns:a16="http://schemas.microsoft.com/office/drawing/2014/main" id="{6DDA5DEA-26D7-ED4E-9DC2-D32D77B82B62}"/>
              </a:ext>
            </a:extLst>
          </p:cNvPr>
          <p:cNvSpPr txBox="1">
            <a:spLocks/>
          </p:cNvSpPr>
          <p:nvPr/>
        </p:nvSpPr>
        <p:spPr>
          <a:xfrm>
            <a:off x="7698816" y="1274289"/>
            <a:ext cx="1842307" cy="11329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100" b="1" err="1">
                <a:latin typeface="Fira Sans Extra Condensed" panose="020B0503050000020004" pitchFamily="34" charset="0"/>
              </a:rPr>
              <a:t>Milestone</a:t>
            </a:r>
            <a:r>
              <a:rPr lang="pt-PT" sz="1100" b="1">
                <a:latin typeface="Fira Sans Extra Condensed" panose="020B0503050000020004" pitchFamily="34" charset="0"/>
              </a:rPr>
              <a:t> 4</a:t>
            </a:r>
            <a:endParaRPr lang="pt-PT" sz="1100">
              <a:latin typeface="Fira Sans Extra Condensed" panose="020B0503050000020004" pitchFamily="34" charset="0"/>
            </a:endParaRPr>
          </a:p>
          <a:p>
            <a:r>
              <a:rPr lang="pt-PT" sz="1100">
                <a:latin typeface="Fira Sans Extra Condensed" panose="020B0503050000020004" pitchFamily="34" charset="0"/>
              </a:rPr>
              <a:t>Project </a:t>
            </a:r>
            <a:r>
              <a:rPr lang="pt-PT" sz="1100" err="1">
                <a:latin typeface="Fira Sans Extra Condensed" panose="020B0503050000020004" pitchFamily="34" charset="0"/>
              </a:rPr>
              <a:t>Presentation</a:t>
            </a:r>
            <a:endParaRPr lang="pt-PT" sz="1100"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cxnSp>
        <p:nvCxnSpPr>
          <p:cNvPr id="22" name="Google Shape;1096;p85">
            <a:extLst>
              <a:ext uri="{FF2B5EF4-FFF2-40B4-BE49-F238E27FC236}">
                <a16:creationId xmlns:a16="http://schemas.microsoft.com/office/drawing/2014/main" id="{B6EF5AD7-6082-314C-8E60-C993DFB941A4}"/>
              </a:ext>
            </a:extLst>
          </p:cNvPr>
          <p:cNvCxnSpPr>
            <a:cxnSpLocks/>
          </p:cNvCxnSpPr>
          <p:nvPr/>
        </p:nvCxnSpPr>
        <p:spPr>
          <a:xfrm flipV="1">
            <a:off x="442806" y="2241798"/>
            <a:ext cx="0" cy="306336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" name="Google Shape;1096;p85">
            <a:extLst>
              <a:ext uri="{FF2B5EF4-FFF2-40B4-BE49-F238E27FC236}">
                <a16:creationId xmlns:a16="http://schemas.microsoft.com/office/drawing/2014/main" id="{76B69D28-2563-5C4D-9BB2-35992FB2D885}"/>
              </a:ext>
            </a:extLst>
          </p:cNvPr>
          <p:cNvCxnSpPr>
            <a:cxnSpLocks/>
          </p:cNvCxnSpPr>
          <p:nvPr/>
        </p:nvCxnSpPr>
        <p:spPr>
          <a:xfrm flipV="1">
            <a:off x="4284398" y="2239252"/>
            <a:ext cx="0" cy="306336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" name="Conexão reta 1089">
            <a:extLst>
              <a:ext uri="{FF2B5EF4-FFF2-40B4-BE49-F238E27FC236}">
                <a16:creationId xmlns:a16="http://schemas.microsoft.com/office/drawing/2014/main" id="{814401FD-9ED3-8748-8B5E-5DECF3E979F2}"/>
              </a:ext>
            </a:extLst>
          </p:cNvPr>
          <p:cNvCxnSpPr>
            <a:cxnSpLocks/>
          </p:cNvCxnSpPr>
          <p:nvPr/>
        </p:nvCxnSpPr>
        <p:spPr>
          <a:xfrm>
            <a:off x="450240" y="2846917"/>
            <a:ext cx="0" cy="2212263"/>
          </a:xfrm>
          <a:prstGeom prst="line">
            <a:avLst/>
          </a:prstGeom>
          <a:ln w="2857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Conexão reta 1091">
            <a:extLst>
              <a:ext uri="{FF2B5EF4-FFF2-40B4-BE49-F238E27FC236}">
                <a16:creationId xmlns:a16="http://schemas.microsoft.com/office/drawing/2014/main" id="{7E382389-07D0-724E-932D-5F7FFB3AEDBA}"/>
              </a:ext>
            </a:extLst>
          </p:cNvPr>
          <p:cNvCxnSpPr>
            <a:cxnSpLocks/>
          </p:cNvCxnSpPr>
          <p:nvPr/>
        </p:nvCxnSpPr>
        <p:spPr>
          <a:xfrm flipH="1">
            <a:off x="1828644" y="2838868"/>
            <a:ext cx="7193" cy="2220312"/>
          </a:xfrm>
          <a:prstGeom prst="line">
            <a:avLst/>
          </a:prstGeom>
          <a:ln w="2857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Conexão reta 1092">
            <a:extLst>
              <a:ext uri="{FF2B5EF4-FFF2-40B4-BE49-F238E27FC236}">
                <a16:creationId xmlns:a16="http://schemas.microsoft.com/office/drawing/2014/main" id="{287BBFDB-58FC-904D-A085-7B17DA9950B8}"/>
              </a:ext>
            </a:extLst>
          </p:cNvPr>
          <p:cNvCxnSpPr>
            <a:cxnSpLocks/>
          </p:cNvCxnSpPr>
          <p:nvPr/>
        </p:nvCxnSpPr>
        <p:spPr>
          <a:xfrm>
            <a:off x="4284398" y="2868848"/>
            <a:ext cx="0" cy="2190332"/>
          </a:xfrm>
          <a:prstGeom prst="line">
            <a:avLst/>
          </a:prstGeom>
          <a:ln w="2857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Conexão reta 1093">
            <a:extLst>
              <a:ext uri="{FF2B5EF4-FFF2-40B4-BE49-F238E27FC236}">
                <a16:creationId xmlns:a16="http://schemas.microsoft.com/office/drawing/2014/main" id="{3AA9052E-87CA-7641-8D1F-5924467DF592}"/>
              </a:ext>
            </a:extLst>
          </p:cNvPr>
          <p:cNvCxnSpPr>
            <a:cxnSpLocks/>
          </p:cNvCxnSpPr>
          <p:nvPr/>
        </p:nvCxnSpPr>
        <p:spPr>
          <a:xfrm>
            <a:off x="8615229" y="2838868"/>
            <a:ext cx="0" cy="1368859"/>
          </a:xfrm>
          <a:prstGeom prst="line">
            <a:avLst/>
          </a:prstGeom>
          <a:ln w="2857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8" name="Google Shape;965;p75">
            <a:extLst>
              <a:ext uri="{FF2B5EF4-FFF2-40B4-BE49-F238E27FC236}">
                <a16:creationId xmlns:a16="http://schemas.microsoft.com/office/drawing/2014/main" id="{701EE27D-3B1A-B840-B5FB-866EF6E01DCC}"/>
              </a:ext>
            </a:extLst>
          </p:cNvPr>
          <p:cNvSpPr txBox="1">
            <a:spLocks/>
          </p:cNvSpPr>
          <p:nvPr/>
        </p:nvSpPr>
        <p:spPr>
          <a:xfrm>
            <a:off x="471840" y="3336458"/>
            <a:ext cx="1391033" cy="10757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PT" sz="1000">
              <a:latin typeface="Fira Sans Extra Condensed" panose="020B0503050000020004" pitchFamily="34" charset="0"/>
            </a:endParaRPr>
          </a:p>
          <a:p>
            <a:r>
              <a:rPr lang="pt-PT" sz="1000" err="1">
                <a:latin typeface="Fira Sans Extra Condensed" panose="020B0503050000020004" pitchFamily="34" charset="0"/>
              </a:rPr>
              <a:t>Finalizing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functional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and</a:t>
            </a:r>
            <a:r>
              <a:rPr lang="pt-PT" sz="1000">
                <a:latin typeface="Fira Sans Extra Condensed" panose="020B0503050000020004" pitchFamily="34" charset="0"/>
              </a:rPr>
              <a:t> non-</a:t>
            </a:r>
            <a:r>
              <a:rPr lang="pt-PT" sz="1000" err="1">
                <a:latin typeface="Fira Sans Extra Condensed" panose="020B0503050000020004" pitchFamily="34" charset="0"/>
              </a:rPr>
              <a:t>functional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requirement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analysis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 sz="1000">
              <a:latin typeface="Fira Sans Extra Condensed" panose="020B0503050000020004" pitchFamily="34" charset="0"/>
            </a:endParaRPr>
          </a:p>
          <a:p>
            <a:r>
              <a:rPr lang="pt-PT" sz="1000" err="1">
                <a:latin typeface="Fira Sans Extra Condensed" panose="020B0503050000020004" pitchFamily="34" charset="0"/>
              </a:rPr>
              <a:t>Determining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which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sensors</a:t>
            </a:r>
            <a:r>
              <a:rPr lang="pt-PT" sz="1000">
                <a:latin typeface="Fira Sans Extra Condensed" panose="020B0503050000020004" pitchFamily="34" charset="0"/>
              </a:rPr>
              <a:t> to </a:t>
            </a:r>
            <a:r>
              <a:rPr lang="pt-PT" sz="1000" err="1">
                <a:latin typeface="Fira Sans Extra Condensed" panose="020B0503050000020004" pitchFamily="34" charset="0"/>
              </a:rPr>
              <a:t>integrate</a:t>
            </a:r>
            <a:r>
              <a:rPr lang="pt-PT" sz="1000">
                <a:latin typeface="Fira Sans Extra Condensed" panose="020B0503050000020004" pitchFamily="34" charset="0"/>
              </a:rPr>
              <a:t> in </a:t>
            </a:r>
            <a:r>
              <a:rPr lang="pt-PT" sz="1000" err="1">
                <a:latin typeface="Fira Sans Extra Condensed" panose="020B0503050000020004" pitchFamily="34" charset="0"/>
              </a:rPr>
              <a:t>the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system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 sz="1000">
              <a:latin typeface="Fira Sans Extra Condensed" panose="020B0503050000020004" pitchFamily="34" charset="0"/>
            </a:endParaRPr>
          </a:p>
          <a:p>
            <a:r>
              <a:rPr lang="pt-PT" sz="1000" err="1">
                <a:latin typeface="Fira Sans Extra Condensed" panose="020B0503050000020004" pitchFamily="34" charset="0"/>
              </a:rPr>
              <a:t>Defining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the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problem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domain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 sz="1000">
              <a:latin typeface="Fira Sans Extra Condensed" panose="020B0503050000020004" pitchFamily="34" charset="0"/>
            </a:endParaRPr>
          </a:p>
        </p:txBody>
      </p:sp>
      <p:cxnSp>
        <p:nvCxnSpPr>
          <p:cNvPr id="29" name="Conexão reta 1096">
            <a:extLst>
              <a:ext uri="{FF2B5EF4-FFF2-40B4-BE49-F238E27FC236}">
                <a16:creationId xmlns:a16="http://schemas.microsoft.com/office/drawing/2014/main" id="{C1F78464-6A3F-9E4E-AB9C-066A0B35EC36}"/>
              </a:ext>
            </a:extLst>
          </p:cNvPr>
          <p:cNvCxnSpPr>
            <a:cxnSpLocks/>
          </p:cNvCxnSpPr>
          <p:nvPr/>
        </p:nvCxnSpPr>
        <p:spPr>
          <a:xfrm>
            <a:off x="2916509" y="2844941"/>
            <a:ext cx="0" cy="2214239"/>
          </a:xfrm>
          <a:prstGeom prst="line">
            <a:avLst/>
          </a:prstGeom>
          <a:ln w="127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Google Shape;965;p75">
            <a:extLst>
              <a:ext uri="{FF2B5EF4-FFF2-40B4-BE49-F238E27FC236}">
                <a16:creationId xmlns:a16="http://schemas.microsoft.com/office/drawing/2014/main" id="{62F70BBE-90B8-C841-A21F-774DEFB5BB30}"/>
              </a:ext>
            </a:extLst>
          </p:cNvPr>
          <p:cNvSpPr txBox="1">
            <a:spLocks/>
          </p:cNvSpPr>
          <p:nvPr/>
        </p:nvSpPr>
        <p:spPr>
          <a:xfrm>
            <a:off x="1828644" y="3208404"/>
            <a:ext cx="1391033" cy="10757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000" err="1">
                <a:latin typeface="Fira Sans Extra Condensed" panose="020B0503050000020004" pitchFamily="34" charset="0"/>
              </a:rPr>
              <a:t>Defining</a:t>
            </a:r>
            <a:r>
              <a:rPr lang="pt-PT" sz="1000">
                <a:latin typeface="Fira Sans Extra Condensed" panose="020B0503050000020004" pitchFamily="34" charset="0"/>
              </a:rPr>
              <a:t> core </a:t>
            </a:r>
            <a:r>
              <a:rPr lang="pt-PT" sz="1000" err="1">
                <a:latin typeface="Fira Sans Extra Condensed" panose="020B0503050000020004" pitchFamily="34" charset="0"/>
              </a:rPr>
              <a:t>user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stories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 sz="1000">
              <a:latin typeface="Fira Sans Extra Condensed" panose="020B0503050000020004" pitchFamily="34" charset="0"/>
            </a:endParaRPr>
          </a:p>
          <a:p>
            <a:r>
              <a:rPr lang="pt-PT" sz="1000">
                <a:latin typeface="Fira Sans Extra Condensed" panose="020B0503050000020004" pitchFamily="34" charset="0"/>
              </a:rPr>
              <a:t>Non-</a:t>
            </a:r>
            <a:r>
              <a:rPr lang="pt-PT" sz="1000" err="1">
                <a:latin typeface="Fira Sans Extra Condensed" panose="020B0503050000020004" pitchFamily="34" charset="0"/>
              </a:rPr>
              <a:t>Functional</a:t>
            </a:r>
            <a:r>
              <a:rPr lang="pt-PT" sz="1000">
                <a:latin typeface="Fira Sans Extra Condensed" panose="020B0503050000020004" pitchFamily="34" charset="0"/>
              </a:rPr>
              <a:t> UI </a:t>
            </a:r>
            <a:r>
              <a:rPr lang="pt-PT" sz="1000" err="1">
                <a:latin typeface="Fira Sans Extra Condensed" panose="020B0503050000020004" pitchFamily="34" charset="0"/>
              </a:rPr>
              <a:t>prototypes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 sz="1000">
              <a:latin typeface="Fira Sans Extra Condensed" panose="020B0503050000020004" pitchFamily="34" charset="0"/>
            </a:endParaRPr>
          </a:p>
          <a:p>
            <a:r>
              <a:rPr lang="pt-PT" sz="1000" err="1">
                <a:latin typeface="Fira Sans Extra Condensed" panose="020B0503050000020004" pitchFamily="34" charset="0"/>
              </a:rPr>
              <a:t>Database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</a:p>
          <a:p>
            <a:r>
              <a:rPr lang="pt-PT" sz="1000" err="1">
                <a:latin typeface="Fira Sans Extra Condensed" panose="020B0503050000020004" pitchFamily="34" charset="0"/>
              </a:rPr>
              <a:t>Modellling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cxnSp>
        <p:nvCxnSpPr>
          <p:cNvPr id="31" name="Google Shape;1096;p85">
            <a:extLst>
              <a:ext uri="{FF2B5EF4-FFF2-40B4-BE49-F238E27FC236}">
                <a16:creationId xmlns:a16="http://schemas.microsoft.com/office/drawing/2014/main" id="{4C4ED68E-71B3-064D-AE7A-B1B11007A57F}"/>
              </a:ext>
            </a:extLst>
          </p:cNvPr>
          <p:cNvCxnSpPr>
            <a:cxnSpLocks/>
          </p:cNvCxnSpPr>
          <p:nvPr/>
        </p:nvCxnSpPr>
        <p:spPr>
          <a:xfrm flipV="1">
            <a:off x="2920070" y="2422156"/>
            <a:ext cx="0" cy="133208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2" name="Google Shape;965;p75">
            <a:extLst>
              <a:ext uri="{FF2B5EF4-FFF2-40B4-BE49-F238E27FC236}">
                <a16:creationId xmlns:a16="http://schemas.microsoft.com/office/drawing/2014/main" id="{6BCE4EC8-E314-1541-838F-EC57C21C5939}"/>
              </a:ext>
            </a:extLst>
          </p:cNvPr>
          <p:cNvSpPr txBox="1">
            <a:spLocks/>
          </p:cNvSpPr>
          <p:nvPr/>
        </p:nvSpPr>
        <p:spPr>
          <a:xfrm rot="10800000" flipV="1">
            <a:off x="2693835" y="2389561"/>
            <a:ext cx="498155" cy="693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000" b="1">
                <a:solidFill>
                  <a:schemeClr val="accent1">
                    <a:lumMod val="75000"/>
                  </a:schemeClr>
                </a:solidFill>
                <a:latin typeface="Fira Sans Extra Condensed" panose="020B0503050000020004" pitchFamily="34" charset="0"/>
              </a:rPr>
              <a:t>24/03</a:t>
            </a:r>
            <a:endParaRPr lang="pt-PT" sz="1000">
              <a:solidFill>
                <a:schemeClr val="accent1">
                  <a:lumMod val="75000"/>
                </a:schemeClr>
              </a:solidFill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sp>
        <p:nvSpPr>
          <p:cNvPr id="33" name="Google Shape;965;p75">
            <a:extLst>
              <a:ext uri="{FF2B5EF4-FFF2-40B4-BE49-F238E27FC236}">
                <a16:creationId xmlns:a16="http://schemas.microsoft.com/office/drawing/2014/main" id="{9C7FE397-F5C1-0F46-A44E-E5FB6767AABE}"/>
              </a:ext>
            </a:extLst>
          </p:cNvPr>
          <p:cNvSpPr txBox="1">
            <a:spLocks/>
          </p:cNvSpPr>
          <p:nvPr/>
        </p:nvSpPr>
        <p:spPr>
          <a:xfrm>
            <a:off x="2529969" y="2035282"/>
            <a:ext cx="905318" cy="4079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000" b="1" err="1">
                <a:latin typeface="Fira Sans Extra Condensed" panose="020B0503050000020004" pitchFamily="34" charset="0"/>
              </a:rPr>
              <a:t>Milestone</a:t>
            </a:r>
            <a:r>
              <a:rPr lang="pt-PT" sz="1000" b="1">
                <a:latin typeface="Fira Sans Extra Condensed" panose="020B0503050000020004" pitchFamily="34" charset="0"/>
              </a:rPr>
              <a:t> 3.1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sp>
        <p:nvSpPr>
          <p:cNvPr id="34" name="Google Shape;965;p75">
            <a:extLst>
              <a:ext uri="{FF2B5EF4-FFF2-40B4-BE49-F238E27FC236}">
                <a16:creationId xmlns:a16="http://schemas.microsoft.com/office/drawing/2014/main" id="{18E3AF13-4659-2F4F-8187-E9FCCB07468F}"/>
              </a:ext>
            </a:extLst>
          </p:cNvPr>
          <p:cNvSpPr txBox="1">
            <a:spLocks/>
          </p:cNvSpPr>
          <p:nvPr/>
        </p:nvSpPr>
        <p:spPr>
          <a:xfrm>
            <a:off x="2948401" y="3514511"/>
            <a:ext cx="1391033" cy="10757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000">
                <a:latin typeface="Fira Sans Extra Condensed" panose="020B0503050000020004" pitchFamily="34" charset="0"/>
              </a:rPr>
              <a:t>UI </a:t>
            </a:r>
            <a:r>
              <a:rPr lang="pt-PT" sz="1000" err="1">
                <a:latin typeface="Fira Sans Extra Condensed" panose="020B0503050000020004" pitchFamily="34" charset="0"/>
              </a:rPr>
              <a:t>Development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based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on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the</a:t>
            </a:r>
            <a:r>
              <a:rPr lang="pt-PT" sz="1000">
                <a:latin typeface="Fira Sans Extra Condensed" panose="020B0503050000020004" pitchFamily="34" charset="0"/>
              </a:rPr>
              <a:t> main core </a:t>
            </a:r>
            <a:r>
              <a:rPr lang="pt-PT" sz="1000" err="1">
                <a:latin typeface="Fira Sans Extra Condensed" panose="020B0503050000020004" pitchFamily="34" charset="0"/>
              </a:rPr>
              <a:t>user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stories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 sz="1000">
              <a:latin typeface="Fira Sans Extra Condensed" panose="020B0503050000020004" pitchFamily="34" charset="0"/>
            </a:endParaRPr>
          </a:p>
          <a:p>
            <a:r>
              <a:rPr lang="pt-PT" sz="1000">
                <a:latin typeface="Fira Sans Extra Condensed" panose="020B0503050000020004" pitchFamily="34" charset="0"/>
              </a:rPr>
              <a:t>Sensor data </a:t>
            </a:r>
            <a:r>
              <a:rPr lang="pt-PT" sz="1000" err="1">
                <a:latin typeface="Fira Sans Extra Condensed" panose="020B0503050000020004" pitchFamily="34" charset="0"/>
              </a:rPr>
              <a:t>generation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and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integration</a:t>
            </a:r>
            <a:r>
              <a:rPr lang="pt-PT" sz="1000">
                <a:latin typeface="Fira Sans Extra Condensed" panose="020B0503050000020004" pitchFamily="34" charset="0"/>
              </a:rPr>
              <a:t> basic pipeline</a:t>
            </a:r>
          </a:p>
          <a:p>
            <a:endParaRPr lang="pt-PT" sz="1000">
              <a:latin typeface="Fira Sans Extra Condensed" panose="020B0503050000020004" pitchFamily="34" charset="0"/>
            </a:endParaRPr>
          </a:p>
          <a:p>
            <a:r>
              <a:rPr lang="pt-PT" sz="1000">
                <a:latin typeface="Fira Sans Extra Condensed" panose="020B0503050000020004" pitchFamily="34" charset="0"/>
              </a:rPr>
              <a:t>Core </a:t>
            </a:r>
            <a:r>
              <a:rPr lang="pt-PT" sz="1000" err="1">
                <a:latin typeface="Fira Sans Extra Condensed" panose="020B0503050000020004" pitchFamily="34" charset="0"/>
              </a:rPr>
              <a:t>user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stories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implemented</a:t>
            </a:r>
            <a:r>
              <a:rPr lang="pt-PT" sz="1000">
                <a:latin typeface="Fira Sans Extra Condensed" panose="020B0503050000020004" pitchFamily="34" charset="0"/>
              </a:rPr>
              <a:t> for </a:t>
            </a:r>
            <a:r>
              <a:rPr lang="pt-PT" sz="1000" err="1">
                <a:latin typeface="Fira Sans Extra Condensed" panose="020B0503050000020004" pitchFamily="34" charset="0"/>
              </a:rPr>
              <a:t>the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demonstration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of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the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full-stack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architecture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cxnSp>
        <p:nvCxnSpPr>
          <p:cNvPr id="35" name="Google Shape;1096;p85">
            <a:extLst>
              <a:ext uri="{FF2B5EF4-FFF2-40B4-BE49-F238E27FC236}">
                <a16:creationId xmlns:a16="http://schemas.microsoft.com/office/drawing/2014/main" id="{652EADB9-18A3-624B-AD9F-F55859E4E978}"/>
              </a:ext>
            </a:extLst>
          </p:cNvPr>
          <p:cNvCxnSpPr>
            <a:cxnSpLocks/>
          </p:cNvCxnSpPr>
          <p:nvPr/>
        </p:nvCxnSpPr>
        <p:spPr>
          <a:xfrm flipV="1">
            <a:off x="6142117" y="2407288"/>
            <a:ext cx="0" cy="133208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6" name="Google Shape;965;p75">
            <a:extLst>
              <a:ext uri="{FF2B5EF4-FFF2-40B4-BE49-F238E27FC236}">
                <a16:creationId xmlns:a16="http://schemas.microsoft.com/office/drawing/2014/main" id="{A153B57D-FE79-1D41-9584-D4A95F2E40AD}"/>
              </a:ext>
            </a:extLst>
          </p:cNvPr>
          <p:cNvSpPr txBox="1">
            <a:spLocks/>
          </p:cNvSpPr>
          <p:nvPr/>
        </p:nvSpPr>
        <p:spPr>
          <a:xfrm rot="10800000" flipV="1">
            <a:off x="5900086" y="2337930"/>
            <a:ext cx="498155" cy="693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000" b="1">
                <a:solidFill>
                  <a:schemeClr val="accent1">
                    <a:lumMod val="75000"/>
                  </a:schemeClr>
                </a:solidFill>
                <a:latin typeface="Fira Sans Extra Condensed" panose="020B0503050000020004" pitchFamily="34" charset="0"/>
              </a:rPr>
              <a:t>01/05</a:t>
            </a:r>
            <a:endParaRPr lang="pt-PT" sz="1000">
              <a:solidFill>
                <a:schemeClr val="accent1">
                  <a:lumMod val="75000"/>
                </a:schemeClr>
              </a:solidFill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sp>
        <p:nvSpPr>
          <p:cNvPr id="37" name="Google Shape;965;p75">
            <a:extLst>
              <a:ext uri="{FF2B5EF4-FFF2-40B4-BE49-F238E27FC236}">
                <a16:creationId xmlns:a16="http://schemas.microsoft.com/office/drawing/2014/main" id="{CC3BCAB4-E2F7-C54C-875D-59D5E8CC9097}"/>
              </a:ext>
            </a:extLst>
          </p:cNvPr>
          <p:cNvSpPr txBox="1">
            <a:spLocks/>
          </p:cNvSpPr>
          <p:nvPr/>
        </p:nvSpPr>
        <p:spPr>
          <a:xfrm>
            <a:off x="5858725" y="1984480"/>
            <a:ext cx="905318" cy="4079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000" b="1" err="1">
                <a:latin typeface="Fira Sans Extra Condensed" panose="020B0503050000020004" pitchFamily="34" charset="0"/>
              </a:rPr>
              <a:t>Milestone</a:t>
            </a:r>
            <a:r>
              <a:rPr lang="pt-PT" sz="1000" b="1">
                <a:latin typeface="Fira Sans Extra Condensed" panose="020B0503050000020004" pitchFamily="34" charset="0"/>
              </a:rPr>
              <a:t> 4.1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cxnSp>
        <p:nvCxnSpPr>
          <p:cNvPr id="38" name="Conexão reta 1108">
            <a:extLst>
              <a:ext uri="{FF2B5EF4-FFF2-40B4-BE49-F238E27FC236}">
                <a16:creationId xmlns:a16="http://schemas.microsoft.com/office/drawing/2014/main" id="{E0E592EC-9D9A-4D41-AD47-6EC95A672176}"/>
              </a:ext>
            </a:extLst>
          </p:cNvPr>
          <p:cNvCxnSpPr>
            <a:cxnSpLocks/>
          </p:cNvCxnSpPr>
          <p:nvPr/>
        </p:nvCxnSpPr>
        <p:spPr>
          <a:xfrm>
            <a:off x="6160528" y="2844941"/>
            <a:ext cx="0" cy="2214239"/>
          </a:xfrm>
          <a:prstGeom prst="line">
            <a:avLst/>
          </a:prstGeom>
          <a:ln w="127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Google Shape;965;p75">
            <a:extLst>
              <a:ext uri="{FF2B5EF4-FFF2-40B4-BE49-F238E27FC236}">
                <a16:creationId xmlns:a16="http://schemas.microsoft.com/office/drawing/2014/main" id="{105369F4-B17C-5747-84FC-F2B5E6B5935C}"/>
              </a:ext>
            </a:extLst>
          </p:cNvPr>
          <p:cNvSpPr txBox="1">
            <a:spLocks/>
          </p:cNvSpPr>
          <p:nvPr/>
        </p:nvSpPr>
        <p:spPr>
          <a:xfrm>
            <a:off x="4535994" y="3208404"/>
            <a:ext cx="1391033" cy="10757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000">
                <a:latin typeface="Fira Sans Extra Condensed" panose="020B0503050000020004" pitchFamily="34" charset="0"/>
              </a:rPr>
              <a:t>API </a:t>
            </a:r>
            <a:r>
              <a:rPr lang="pt-PT" sz="1000" err="1">
                <a:latin typeface="Fira Sans Extra Condensed" panose="020B0503050000020004" pitchFamily="34" charset="0"/>
              </a:rPr>
              <a:t>and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backend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stabilization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 sz="1000">
              <a:latin typeface="Fira Sans Extra Condensed" panose="020B0503050000020004" pitchFamily="34" charset="0"/>
            </a:endParaRPr>
          </a:p>
          <a:p>
            <a:r>
              <a:rPr lang="pt-PT" sz="1000">
                <a:latin typeface="Fira Sans Extra Condensed" panose="020B0503050000020004" pitchFamily="34" charset="0"/>
              </a:rPr>
              <a:t>Final </a:t>
            </a:r>
            <a:r>
              <a:rPr lang="pt-PT" sz="1000" err="1">
                <a:latin typeface="Fira Sans Extra Condensed" panose="020B0503050000020004" pitchFamily="34" charset="0"/>
              </a:rPr>
              <a:t>development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of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the</a:t>
            </a:r>
            <a:r>
              <a:rPr lang="pt-PT" sz="1000">
                <a:latin typeface="Fira Sans Extra Condensed" panose="020B0503050000020004" pitchFamily="34" charset="0"/>
              </a:rPr>
              <a:t> UI</a:t>
            </a:r>
          </a:p>
          <a:p>
            <a:endParaRPr lang="pt-PT" sz="1000">
              <a:latin typeface="Fira Sans Extra Condensed" panose="020B0503050000020004" pitchFamily="34" charset="0"/>
            </a:endParaRPr>
          </a:p>
          <a:p>
            <a:r>
              <a:rPr lang="pt-PT" sz="1000" err="1">
                <a:latin typeface="Fira Sans Extra Condensed" panose="020B0503050000020004" pitchFamily="34" charset="0"/>
              </a:rPr>
              <a:t>Developing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the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remaining</a:t>
            </a:r>
            <a:r>
              <a:rPr lang="pt-PT" sz="1000">
                <a:latin typeface="Fira Sans Extra Condensed" panose="020B0503050000020004" pitchFamily="34" charset="0"/>
              </a:rPr>
              <a:t>  </a:t>
            </a:r>
            <a:r>
              <a:rPr lang="pt-PT" sz="1000" err="1">
                <a:latin typeface="Fira Sans Extra Condensed" panose="020B0503050000020004" pitchFamily="34" charset="0"/>
              </a:rPr>
              <a:t>user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stores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sp>
        <p:nvSpPr>
          <p:cNvPr id="40" name="Google Shape;965;p75">
            <a:extLst>
              <a:ext uri="{FF2B5EF4-FFF2-40B4-BE49-F238E27FC236}">
                <a16:creationId xmlns:a16="http://schemas.microsoft.com/office/drawing/2014/main" id="{A5AA88B7-94BD-F84E-A756-5B6E60057156}"/>
              </a:ext>
            </a:extLst>
          </p:cNvPr>
          <p:cNvSpPr txBox="1">
            <a:spLocks/>
          </p:cNvSpPr>
          <p:nvPr/>
        </p:nvSpPr>
        <p:spPr>
          <a:xfrm>
            <a:off x="6681570" y="3006742"/>
            <a:ext cx="1646774" cy="1023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000" err="1">
                <a:latin typeface="Fira Sans Extra Condensed" panose="020B0503050000020004" pitchFamily="34" charset="0"/>
              </a:rPr>
              <a:t>Integration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of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additional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features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 sz="1000">
              <a:latin typeface="Fira Sans Extra Condensed" panose="020B0503050000020004" pitchFamily="34" charset="0"/>
            </a:endParaRPr>
          </a:p>
          <a:p>
            <a:r>
              <a:rPr lang="pt-PT" sz="1000" err="1">
                <a:latin typeface="Fira Sans Extra Condensed" panose="020B0503050000020004" pitchFamily="34" charset="0"/>
              </a:rPr>
              <a:t>Deployment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infrastructure</a:t>
            </a:r>
            <a:r>
              <a:rPr lang="pt-PT" sz="1000">
                <a:latin typeface="Fira Sans Extra Condensed" panose="020B0503050000020004" pitchFamily="34" charset="0"/>
              </a:rPr>
              <a:t> </a:t>
            </a:r>
            <a:r>
              <a:rPr lang="pt-PT" sz="1000" err="1">
                <a:latin typeface="Fira Sans Extra Condensed" panose="020B0503050000020004" pitchFamily="34" charset="0"/>
              </a:rPr>
              <a:t>stabilization</a:t>
            </a:r>
            <a:endParaRPr lang="pt-PT" sz="1000">
              <a:latin typeface="Fira Sans Extra Condensed" panose="020B0503050000020004" pitchFamily="34" charset="0"/>
            </a:endParaRPr>
          </a:p>
          <a:p>
            <a:endParaRPr lang="pt-PT">
              <a:latin typeface="Fira Sans Extra Condensed" panose="020B0503050000020004" pitchFamily="34" charset="0"/>
            </a:endParaRPr>
          </a:p>
        </p:txBody>
      </p:sp>
      <p:sp>
        <p:nvSpPr>
          <p:cNvPr id="45" name="Seta para a Direita 44">
            <a:extLst>
              <a:ext uri="{FF2B5EF4-FFF2-40B4-BE49-F238E27FC236}">
                <a16:creationId xmlns:a16="http://schemas.microsoft.com/office/drawing/2014/main" id="{5BE0705F-5EC2-9E40-AE25-6004D72D9868}"/>
              </a:ext>
            </a:extLst>
          </p:cNvPr>
          <p:cNvSpPr/>
          <p:nvPr/>
        </p:nvSpPr>
        <p:spPr>
          <a:xfrm rot="19529246">
            <a:off x="6020239" y="3486044"/>
            <a:ext cx="630072" cy="1527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28A1B6C-14C8-769A-1F77-F2FA2906D436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bg1"/>
                </a:solidFill>
                <a:latin typeface="Fira Sans" panose="020B0503050000020004" pitchFamily="34" charset="0"/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139576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9E3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9E39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9E3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9E39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9E39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9E39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9E39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2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3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9E39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11" grpId="0"/>
      <p:bldP spid="12" grpId="0"/>
      <p:bldP spid="19" grpId="0"/>
      <p:bldP spid="28" grpId="0"/>
      <p:bldP spid="30" grpId="0"/>
      <p:bldP spid="33" grpId="0"/>
      <p:bldP spid="34" grpId="0"/>
      <p:bldP spid="4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A03E287C-8137-5541-936D-672E21298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550" y="303150"/>
            <a:ext cx="4284328" cy="577800"/>
          </a:xfrm>
        </p:spPr>
        <p:txBody>
          <a:bodyPr/>
          <a:lstStyle/>
          <a:p>
            <a:r>
              <a:rPr lang="en-GB"/>
              <a:t>Feedback &amp; Refactor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2893145-7B47-364D-89A0-91A1100FB49C}"/>
              </a:ext>
            </a:extLst>
          </p:cNvPr>
          <p:cNvSpPr txBox="1"/>
          <p:nvPr/>
        </p:nvSpPr>
        <p:spPr>
          <a:xfrm>
            <a:off x="1973581" y="1863864"/>
            <a:ext cx="139522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latin typeface="Fira Sans Extra Condensed"/>
              </a:rPr>
              <a:t>Milestone 3</a:t>
            </a:r>
          </a:p>
          <a:p>
            <a:pPr algn="ctr"/>
            <a:r>
              <a:rPr lang="en-US" sz="2000">
                <a:latin typeface="Fira Sans Extra Condensed"/>
              </a:rPr>
              <a:t>Feedback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74ABAAAC-C663-4742-911A-321C076CFF02}"/>
              </a:ext>
            </a:extLst>
          </p:cNvPr>
          <p:cNvSpPr txBox="1"/>
          <p:nvPr/>
        </p:nvSpPr>
        <p:spPr>
          <a:xfrm>
            <a:off x="5775196" y="1609948"/>
            <a:ext cx="2478587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700">
                <a:latin typeface="Fira Sans Extra Condensed"/>
              </a:rPr>
              <a:t>Refactor of:</a:t>
            </a:r>
          </a:p>
          <a:p>
            <a:endParaRPr lang="en-US" sz="1700">
              <a:latin typeface="Fira Sans Extra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>
                <a:latin typeface="Fira Sans Extra Condensed"/>
              </a:rPr>
              <a:t>Task Scheduling Logic and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>
              <a:latin typeface="Fira Sans Extra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>
                <a:latin typeface="Fira Sans Extra Condensed"/>
              </a:rPr>
              <a:t>Sensor Inventory Page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>
              <a:latin typeface="Fira Sans Extra Condensed"/>
            </a:endParaRPr>
          </a:p>
        </p:txBody>
      </p:sp>
      <p:sp>
        <p:nvSpPr>
          <p:cNvPr id="13" name="Seta para a Direita 12">
            <a:extLst>
              <a:ext uri="{FF2B5EF4-FFF2-40B4-BE49-F238E27FC236}">
                <a16:creationId xmlns:a16="http://schemas.microsoft.com/office/drawing/2014/main" id="{52624B34-01A2-0844-931F-FC0FDFDB2DF8}"/>
              </a:ext>
            </a:extLst>
          </p:cNvPr>
          <p:cNvSpPr/>
          <p:nvPr/>
        </p:nvSpPr>
        <p:spPr>
          <a:xfrm>
            <a:off x="4094921" y="2078936"/>
            <a:ext cx="954157" cy="2882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BEE9CC9-062A-47FB-F850-2DFBBC46806F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bg1"/>
                </a:solidFill>
                <a:latin typeface="Fira Sans" panose="020B0503050000020004" pitchFamily="34" charset="0"/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37496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82"/>
          <p:cNvSpPr txBox="1">
            <a:spLocks noGrp="1"/>
          </p:cNvSpPr>
          <p:nvPr>
            <p:ph type="ctrTitle"/>
          </p:nvPr>
        </p:nvSpPr>
        <p:spPr>
          <a:xfrm>
            <a:off x="2230513" y="175952"/>
            <a:ext cx="4667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err="1">
                <a:solidFill>
                  <a:srgbClr val="2A2929"/>
                </a:solidFill>
              </a:rPr>
              <a:t>The</a:t>
            </a:r>
            <a:r>
              <a:rPr lang="pt-PT">
                <a:solidFill>
                  <a:srgbClr val="2A2929"/>
                </a:solidFill>
              </a:rPr>
              <a:t> Team</a:t>
            </a:r>
            <a:endParaRPr>
              <a:solidFill>
                <a:srgbClr val="2A292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2" descr="A person with his arms crossed&#10;&#10;Description automatically generated">
            <a:extLst>
              <a:ext uri="{FF2B5EF4-FFF2-40B4-BE49-F238E27FC236}">
                <a16:creationId xmlns:a16="http://schemas.microsoft.com/office/drawing/2014/main" id="{7C5F343E-B9A3-77A9-2297-187FC5B79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775" y="1001713"/>
            <a:ext cx="1290637" cy="1290638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E7D916DE-F110-9898-39AF-D0C075BBC8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962" y="985837"/>
            <a:ext cx="1290638" cy="1290638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3BC6B6C-74CE-C747-E345-A17E176D28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9212" y="2845793"/>
            <a:ext cx="1290638" cy="1282700"/>
          </a:xfrm>
          <a:prstGeom prst="rect">
            <a:avLst/>
          </a:prstGeom>
        </p:spPr>
      </p:pic>
      <p:pic>
        <p:nvPicPr>
          <p:cNvPr id="5" name="Picture 5" descr="A picture containing wall, person, person, indoor&#10;&#10;Description automatically generated">
            <a:extLst>
              <a:ext uri="{FF2B5EF4-FFF2-40B4-BE49-F238E27FC236}">
                <a16:creationId xmlns:a16="http://schemas.microsoft.com/office/drawing/2014/main" id="{345C0727-459D-A1D3-8F1F-D87F44EB95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3167" y="2848471"/>
            <a:ext cx="1290638" cy="1282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5EB6C9-7171-D9E7-5DAF-CAE3891BDEE9}"/>
              </a:ext>
            </a:extLst>
          </p:cNvPr>
          <p:cNvSpPr txBox="1"/>
          <p:nvPr/>
        </p:nvSpPr>
        <p:spPr>
          <a:xfrm>
            <a:off x="1226344" y="2284015"/>
            <a:ext cx="12878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Fira Sans Extra Condensed"/>
              </a:rPr>
              <a:t>Artur Correia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F061FE-DA41-F422-D098-07583E9AE127}"/>
              </a:ext>
            </a:extLst>
          </p:cNvPr>
          <p:cNvSpPr txBox="1"/>
          <p:nvPr/>
        </p:nvSpPr>
        <p:spPr>
          <a:xfrm>
            <a:off x="2599531" y="4104000"/>
            <a:ext cx="12878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Fira Sans Extra Condensed"/>
              </a:rPr>
              <a:t>Daniel Carvalho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C86F54-6B4E-EC30-D415-3347D4E041A6}"/>
              </a:ext>
            </a:extLst>
          </p:cNvPr>
          <p:cNvSpPr txBox="1"/>
          <p:nvPr/>
        </p:nvSpPr>
        <p:spPr>
          <a:xfrm>
            <a:off x="3925094" y="2291952"/>
            <a:ext cx="12878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Fira Sans Extra Condensed"/>
              </a:rPr>
              <a:t>André Butuc</a:t>
            </a:r>
          </a:p>
        </p:txBody>
      </p:sp>
      <p:pic>
        <p:nvPicPr>
          <p:cNvPr id="12" name="Picture 12" descr="A picture containing outdoor, tree, person&#10;&#10;Description automatically generated">
            <a:extLst>
              <a:ext uri="{FF2B5EF4-FFF2-40B4-BE49-F238E27FC236}">
                <a16:creationId xmlns:a16="http://schemas.microsoft.com/office/drawing/2014/main" id="{12AC0FEE-60A2-1CAE-4823-66A95CF4DC8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349" r="9011" b="-1235"/>
          <a:stretch/>
        </p:blipFill>
        <p:spPr>
          <a:xfrm>
            <a:off x="6579299" y="972332"/>
            <a:ext cx="1296173" cy="13017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3CC35FF-3D1C-4FDD-613E-16DA14D4A5C4}"/>
              </a:ext>
            </a:extLst>
          </p:cNvPr>
          <p:cNvSpPr txBox="1"/>
          <p:nvPr/>
        </p:nvSpPr>
        <p:spPr>
          <a:xfrm>
            <a:off x="6576219" y="2291952"/>
            <a:ext cx="12878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Fira Sans Extra Condensed"/>
              </a:rPr>
              <a:t>Bruna Simões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EA4B00-B989-F5ED-8247-67AC9D83829E}"/>
              </a:ext>
            </a:extLst>
          </p:cNvPr>
          <p:cNvSpPr txBox="1"/>
          <p:nvPr/>
        </p:nvSpPr>
        <p:spPr>
          <a:xfrm>
            <a:off x="5234781" y="4119875"/>
            <a:ext cx="14148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Fira Sans Extra Condensed"/>
              </a:rPr>
              <a:t>José Luís Oliveira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C5E80B-633F-F189-D25E-B0A2F42F64F9}"/>
              </a:ext>
            </a:extLst>
          </p:cNvPr>
          <p:cNvSpPr txBox="1"/>
          <p:nvPr/>
        </p:nvSpPr>
        <p:spPr>
          <a:xfrm>
            <a:off x="5171281" y="4373875"/>
            <a:ext cx="14148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Fira Sans Extra Condensed"/>
              </a:rPr>
              <a:t>(Advisor)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2ED2EC2-CC4B-9548-BAE1-53E7A04BDCAB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 panose="020B05030500000200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20368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A03E287C-8137-5541-936D-672E21298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550" y="303150"/>
            <a:ext cx="4284328" cy="577800"/>
          </a:xfrm>
        </p:spPr>
        <p:txBody>
          <a:bodyPr/>
          <a:lstStyle/>
          <a:p>
            <a:r>
              <a:rPr lang="en-GB"/>
              <a:t>Feedback &amp; Refactor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2893145-7B47-364D-89A0-91A1100FB49C}"/>
              </a:ext>
            </a:extLst>
          </p:cNvPr>
          <p:cNvSpPr txBox="1"/>
          <p:nvPr/>
        </p:nvSpPr>
        <p:spPr>
          <a:xfrm>
            <a:off x="890217" y="1209838"/>
            <a:ext cx="139522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latin typeface="Fira Sans Extra Condensed"/>
              </a:rPr>
              <a:t>Problem: 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74ABAAAC-C663-4742-911A-321C076CFF02}"/>
              </a:ext>
            </a:extLst>
          </p:cNvPr>
          <p:cNvSpPr txBox="1"/>
          <p:nvPr/>
        </p:nvSpPr>
        <p:spPr>
          <a:xfrm>
            <a:off x="1046145" y="1730814"/>
            <a:ext cx="2478587" cy="14003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>
                <a:latin typeface="Fira Sans Extra Condensed"/>
              </a:rPr>
              <a:t>Fixed due date;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>
              <a:latin typeface="Fira Sans Extra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>
                <a:latin typeface="Fira Sans Extra Condensed"/>
              </a:rPr>
              <a:t>Fixed frequency;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>
              <a:latin typeface="Fira Sans Extra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>
                <a:latin typeface="Fira Sans Extra Condensed"/>
              </a:rPr>
              <a:t>Not flexible</a:t>
            </a:r>
          </a:p>
        </p:txBody>
      </p:sp>
      <p:sp>
        <p:nvSpPr>
          <p:cNvPr id="6" name="Título 9">
            <a:extLst>
              <a:ext uri="{FF2B5EF4-FFF2-40B4-BE49-F238E27FC236}">
                <a16:creationId xmlns:a16="http://schemas.microsoft.com/office/drawing/2014/main" id="{33757E51-1AAC-D446-BAA0-A97EEB2901B6}"/>
              </a:ext>
            </a:extLst>
          </p:cNvPr>
          <p:cNvSpPr txBox="1">
            <a:spLocks/>
          </p:cNvSpPr>
          <p:nvPr/>
        </p:nvSpPr>
        <p:spPr>
          <a:xfrm>
            <a:off x="2593550" y="722720"/>
            <a:ext cx="4284328" cy="288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Font typeface="Lexend Exa"/>
              <a:buNone/>
              <a:defRPr sz="2400" b="1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0">
                <a:solidFill>
                  <a:schemeClr val="bg2"/>
                </a:solidFill>
              </a:rPr>
              <a:t>Task Scheduling</a:t>
            </a:r>
          </a:p>
        </p:txBody>
      </p:sp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78F368A2-9770-C64A-A653-F764F909C670}"/>
              </a:ext>
            </a:extLst>
          </p:cNvPr>
          <p:cNvSpPr/>
          <p:nvPr/>
        </p:nvSpPr>
        <p:spPr>
          <a:xfrm>
            <a:off x="4094921" y="2078936"/>
            <a:ext cx="954157" cy="2882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87C20D57-8D30-2842-822F-4589AD963268}"/>
              </a:ext>
            </a:extLst>
          </p:cNvPr>
          <p:cNvSpPr txBox="1"/>
          <p:nvPr/>
        </p:nvSpPr>
        <p:spPr>
          <a:xfrm>
            <a:off x="6379930" y="1209838"/>
            <a:ext cx="139522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latin typeface="Fira Sans Extra Condensed"/>
              </a:rPr>
              <a:t>Solution</a:t>
            </a:r>
          </a:p>
        </p:txBody>
      </p:sp>
      <p:pic>
        <p:nvPicPr>
          <p:cNvPr id="5" name="Imagem 4" descr="Uma imagem com texto, eletrónica, captura de ecrã, Sistema operativo&#10;&#10;Descrição gerada automaticamente">
            <a:extLst>
              <a:ext uri="{FF2B5EF4-FFF2-40B4-BE49-F238E27FC236}">
                <a16:creationId xmlns:a16="http://schemas.microsoft.com/office/drawing/2014/main" id="{D432E497-AF62-EE4B-9283-01F932876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6251" y="1742039"/>
            <a:ext cx="2194442" cy="22465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873B75D-2A6B-9562-D7E2-86B8193E5B64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bg1"/>
                </a:solidFill>
                <a:latin typeface="Fira Sans" panose="020B0503050000020004" pitchFamily="34" charset="0"/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4288079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7" grpId="0" animBg="1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A03E287C-8137-5541-936D-672E21298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550" y="303150"/>
            <a:ext cx="4284328" cy="577800"/>
          </a:xfrm>
        </p:spPr>
        <p:txBody>
          <a:bodyPr/>
          <a:lstStyle/>
          <a:p>
            <a:r>
              <a:rPr lang="en-GB"/>
              <a:t>Feedback &amp; Refactor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62893145-7B47-364D-89A0-91A1100FB49C}"/>
              </a:ext>
            </a:extLst>
          </p:cNvPr>
          <p:cNvSpPr txBox="1"/>
          <p:nvPr/>
        </p:nvSpPr>
        <p:spPr>
          <a:xfrm>
            <a:off x="89777" y="2022998"/>
            <a:ext cx="139522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latin typeface="Fira Sans Extra Condensed"/>
              </a:rPr>
              <a:t>Problem</a:t>
            </a:r>
          </a:p>
        </p:txBody>
      </p:sp>
      <p:sp>
        <p:nvSpPr>
          <p:cNvPr id="6" name="Título 9">
            <a:extLst>
              <a:ext uri="{FF2B5EF4-FFF2-40B4-BE49-F238E27FC236}">
                <a16:creationId xmlns:a16="http://schemas.microsoft.com/office/drawing/2014/main" id="{33757E51-1AAC-D446-BAA0-A97EEB2901B6}"/>
              </a:ext>
            </a:extLst>
          </p:cNvPr>
          <p:cNvSpPr txBox="1">
            <a:spLocks/>
          </p:cNvSpPr>
          <p:nvPr/>
        </p:nvSpPr>
        <p:spPr>
          <a:xfrm>
            <a:off x="2593550" y="722720"/>
            <a:ext cx="4284328" cy="288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929"/>
              </a:buClr>
              <a:buSzPts val="2400"/>
              <a:buFont typeface="Lexend Exa"/>
              <a:buNone/>
              <a:defRPr sz="2400" b="1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0">
                <a:solidFill>
                  <a:schemeClr val="bg2"/>
                </a:solidFill>
              </a:rPr>
              <a:t>Sensor Inventory Page</a:t>
            </a:r>
          </a:p>
        </p:txBody>
      </p:sp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78F368A2-9770-C64A-A653-F764F909C670}"/>
              </a:ext>
            </a:extLst>
          </p:cNvPr>
          <p:cNvSpPr/>
          <p:nvPr/>
        </p:nvSpPr>
        <p:spPr>
          <a:xfrm>
            <a:off x="4094921" y="2078936"/>
            <a:ext cx="954157" cy="2882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87C20D57-8D30-2842-822F-4589AD963268}"/>
              </a:ext>
            </a:extLst>
          </p:cNvPr>
          <p:cNvSpPr txBox="1"/>
          <p:nvPr/>
        </p:nvSpPr>
        <p:spPr>
          <a:xfrm>
            <a:off x="7628760" y="2022998"/>
            <a:ext cx="139522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latin typeface="Fira Sans Extra Condensed"/>
              </a:rPr>
              <a:t>Solution</a:t>
            </a:r>
          </a:p>
        </p:txBody>
      </p:sp>
      <p:pic>
        <p:nvPicPr>
          <p:cNvPr id="3" name="Imagem 2" descr="Uma imagem com texto, captura de ecrã, Tipo de letra&#10;&#10;Descrição gerada automaticamente">
            <a:extLst>
              <a:ext uri="{FF2B5EF4-FFF2-40B4-BE49-F238E27FC236}">
                <a16:creationId xmlns:a16="http://schemas.microsoft.com/office/drawing/2014/main" id="{B75EAE91-A893-F145-8DE9-8E8C1C2F7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024" y="1214408"/>
            <a:ext cx="1892901" cy="2895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Imagem 8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378539A0-8D9A-FF4F-A1C1-0204C320A9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5834" y="1214408"/>
            <a:ext cx="1923141" cy="28954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A634606D-BA66-1717-0E9B-783259226953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bg1"/>
                </a:solidFill>
                <a:latin typeface="Fira Sans" panose="020B0503050000020004" pitchFamily="34" charset="0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378449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7" grpId="0" animBg="1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240D09-C64D-9548-92DF-79DDF360E7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Achieved Results</a:t>
            </a:r>
          </a:p>
        </p:txBody>
      </p:sp>
      <p:pic>
        <p:nvPicPr>
          <p:cNvPr id="32" name="video_NMNu2d.mp4" descr="video_NMNu2d.mp4">
            <a:hlinkClick r:id="" action="ppaction://media"/>
            <a:extLst>
              <a:ext uri="{FF2B5EF4-FFF2-40B4-BE49-F238E27FC236}">
                <a16:creationId xmlns:a16="http://schemas.microsoft.com/office/drawing/2014/main" id="{BAFA7E4C-95FC-6B45-95DF-0A97E33BE7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035" r="3952" b="1079"/>
          <a:stretch/>
        </p:blipFill>
        <p:spPr>
          <a:xfrm>
            <a:off x="3487422" y="869525"/>
            <a:ext cx="2169155" cy="410004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C5E479B-644A-B859-938D-3C016B1888BC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bg1"/>
                </a:solidFill>
                <a:latin typeface="Fira Sans" panose="020B0503050000020004" pitchFamily="34" charset="0"/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2525237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27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BF2CC8-5FB6-0AFA-2F87-035B9623B29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514674" y="2279073"/>
            <a:ext cx="6560700" cy="847800"/>
          </a:xfrm>
        </p:spPr>
        <p:txBody>
          <a:bodyPr/>
          <a:lstStyle/>
          <a:p>
            <a:r>
              <a:rPr lang="en-US"/>
              <a:t>Usability Tests</a:t>
            </a:r>
          </a:p>
        </p:txBody>
      </p:sp>
    </p:spTree>
    <p:extLst>
      <p:ext uri="{BB962C8B-B14F-4D97-AF65-F5344CB8AC3E}">
        <p14:creationId xmlns:p14="http://schemas.microsoft.com/office/powerpoint/2010/main" val="1445315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F855C0F-A869-E054-41CB-BA1F2C1B2C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err="1">
                <a:solidFill>
                  <a:srgbClr val="2A2929"/>
                </a:solidFill>
              </a:rPr>
              <a:t>Usability</a:t>
            </a:r>
            <a:r>
              <a:rPr lang="pt-PT">
                <a:solidFill>
                  <a:srgbClr val="2A2929"/>
                </a:solidFill>
              </a:rPr>
              <a:t> </a:t>
            </a:r>
            <a:r>
              <a:rPr lang="pt-PT" err="1">
                <a:solidFill>
                  <a:srgbClr val="2A2929"/>
                </a:solidFill>
              </a:rPr>
              <a:t>Tests</a:t>
            </a:r>
            <a:endParaRPr lang="pt-PT"/>
          </a:p>
        </p:txBody>
      </p:sp>
      <p:sp>
        <p:nvSpPr>
          <p:cNvPr id="8" name="Google Shape;786;p66">
            <a:extLst>
              <a:ext uri="{FF2B5EF4-FFF2-40B4-BE49-F238E27FC236}">
                <a16:creationId xmlns:a16="http://schemas.microsoft.com/office/drawing/2014/main" id="{76BB6DE5-4B7B-D7FA-FFAC-4EB4E429BD55}"/>
              </a:ext>
            </a:extLst>
          </p:cNvPr>
          <p:cNvSpPr txBox="1">
            <a:spLocks/>
          </p:cNvSpPr>
          <p:nvPr/>
        </p:nvSpPr>
        <p:spPr>
          <a:xfrm>
            <a:off x="4863688" y="1066720"/>
            <a:ext cx="3741754" cy="37736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Target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market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segment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is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very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vast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when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it</a:t>
            </a:r>
            <a:r>
              <a:rPr lang="pt-PT" sz="1600">
                <a:latin typeface="Fira Sans Extra Condensed" panose="020B0503050000020004" pitchFamily="34" charset="0"/>
              </a:rPr>
              <a:t> comes to 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age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and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technological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knowledge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>
                <a:latin typeface="Fira Sans Extra Condensed" panose="020B0503050000020004" pitchFamily="34" charset="0"/>
              </a:rPr>
              <a:t>– </a:t>
            </a:r>
            <a:r>
              <a:rPr lang="pt-PT" sz="1600" err="1">
                <a:latin typeface="Fira Sans Extra Condensed" panose="020B0503050000020004" pitchFamily="34" charset="0"/>
              </a:rPr>
              <a:t>usability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tests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needed</a:t>
            </a:r>
            <a:r>
              <a:rPr lang="pt-PT" sz="1600">
                <a:latin typeface="Fira Sans Extra Condensed" panose="020B0503050000020004" pitchFamily="34" charset="0"/>
              </a:rPr>
              <a:t> to </a:t>
            </a:r>
            <a:r>
              <a:rPr lang="pt-PT" sz="1600" err="1">
                <a:latin typeface="Fira Sans Extra Condensed" panose="020B0503050000020004" pitchFamily="34" charset="0"/>
              </a:rPr>
              <a:t>ensure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intuitiveness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of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the</a:t>
            </a:r>
            <a:r>
              <a:rPr lang="pt-PT" sz="1600">
                <a:latin typeface="Fira Sans Extra Condensed" panose="020B0503050000020004" pitchFamily="34" charset="0"/>
              </a:rPr>
              <a:t> app</a:t>
            </a:r>
          </a:p>
          <a:p>
            <a:endParaRPr lang="pt-PT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err="1">
                <a:latin typeface="Fira Sans Extra Condensed" panose="020B0503050000020004" pitchFamily="34" charset="0"/>
              </a:rPr>
              <a:t>Tests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composed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by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tasks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identified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from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core use cases</a:t>
            </a:r>
          </a:p>
          <a:p>
            <a:endParaRPr lang="pt-PT" sz="1600">
              <a:latin typeface="Fira Sans Extra Condensed" panose="020B0503050000020004" pitchFamily="34" charset="0"/>
            </a:endParaRPr>
          </a:p>
        </p:txBody>
      </p:sp>
      <p:pic>
        <p:nvPicPr>
          <p:cNvPr id="1026" name="Picture 2" descr="UsabilityHub | User Research &amp; Usability Testing Platform">
            <a:extLst>
              <a:ext uri="{FF2B5EF4-FFF2-40B4-BE49-F238E27FC236}">
                <a16:creationId xmlns:a16="http://schemas.microsoft.com/office/drawing/2014/main" id="{39FEEE38-15B9-0BDC-B53D-33A984B37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30" y="1494262"/>
            <a:ext cx="3288293" cy="240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3313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85"/>
          <p:cNvSpPr txBox="1">
            <a:spLocks noGrp="1"/>
          </p:cNvSpPr>
          <p:nvPr>
            <p:ph type="ctrTitle"/>
          </p:nvPr>
        </p:nvSpPr>
        <p:spPr>
          <a:xfrm>
            <a:off x="1903913" y="106489"/>
            <a:ext cx="4667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err="1">
                <a:solidFill>
                  <a:srgbClr val="2A2929"/>
                </a:solidFill>
              </a:rPr>
              <a:t>Usability</a:t>
            </a:r>
            <a:r>
              <a:rPr lang="pt-PT">
                <a:solidFill>
                  <a:srgbClr val="2A2929"/>
                </a:solidFill>
              </a:rPr>
              <a:t> </a:t>
            </a:r>
            <a:r>
              <a:rPr lang="pt-PT" err="1">
                <a:solidFill>
                  <a:srgbClr val="2A2929"/>
                </a:solidFill>
              </a:rPr>
              <a:t>Tests</a:t>
            </a:r>
            <a:br>
              <a:rPr lang="pt-PT">
                <a:solidFill>
                  <a:srgbClr val="2A2929"/>
                </a:solidFill>
              </a:rPr>
            </a:br>
            <a:r>
              <a:rPr lang="pt-PT" sz="1600" b="0" err="1">
                <a:solidFill>
                  <a:srgbClr val="2A2929"/>
                </a:solidFill>
              </a:rPr>
              <a:t>Results</a:t>
            </a:r>
            <a:endParaRPr sz="1600" b="0">
              <a:solidFill>
                <a:srgbClr val="2A292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786;p66">
            <a:extLst>
              <a:ext uri="{FF2B5EF4-FFF2-40B4-BE49-F238E27FC236}">
                <a16:creationId xmlns:a16="http://schemas.microsoft.com/office/drawing/2014/main" id="{25827BF9-9C70-B8B6-7E7B-065578733126}"/>
              </a:ext>
            </a:extLst>
          </p:cNvPr>
          <p:cNvSpPr txBox="1">
            <a:spLocks/>
          </p:cNvSpPr>
          <p:nvPr/>
        </p:nvSpPr>
        <p:spPr>
          <a:xfrm>
            <a:off x="5164354" y="1256370"/>
            <a:ext cx="3741754" cy="30494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7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people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of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various</a:t>
            </a:r>
            <a:r>
              <a:rPr lang="pt-PT" sz="1600">
                <a:latin typeface="Fira Sans Extra Condensed" panose="020B0503050000020004" pitchFamily="34" charset="0"/>
              </a:rPr>
              <a:t> ages </a:t>
            </a:r>
            <a:r>
              <a:rPr lang="pt-PT" sz="1600" err="1">
                <a:latin typeface="Fira Sans Extra Condensed" panose="020B0503050000020004" pitchFamily="34" charset="0"/>
              </a:rPr>
              <a:t>completed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the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tests</a:t>
            </a:r>
            <a:endParaRPr lang="pt-PT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err="1">
                <a:latin typeface="Fira Sans Extra Condensed" panose="020B0503050000020004" pitchFamily="34" charset="0"/>
              </a:rPr>
              <a:t>The</a:t>
            </a:r>
            <a:r>
              <a:rPr lang="pt-PT" sz="1600">
                <a:latin typeface="Fira Sans Extra Condensed" panose="020B0503050000020004" pitchFamily="34" charset="0"/>
              </a:rPr>
              <a:t> app </a:t>
            </a:r>
            <a:r>
              <a:rPr lang="pt-PT" sz="1600" err="1">
                <a:latin typeface="Fira Sans Extra Condensed" panose="020B0503050000020004" pitchFamily="34" charset="0"/>
              </a:rPr>
              <a:t>was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considered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intuitive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and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appealing</a:t>
            </a:r>
            <a:endParaRPr lang="pt-PT" sz="1600">
              <a:solidFill>
                <a:schemeClr val="accent1"/>
              </a:solidFill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err="1">
                <a:latin typeface="Fira Sans Extra Condensed" panose="020B0503050000020004" pitchFamily="34" charset="0"/>
              </a:rPr>
              <a:t>Implemented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functionalities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were</a:t>
            </a:r>
            <a:r>
              <a:rPr lang="pt-PT" sz="1600"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latin typeface="Fira Sans Extra Condensed" panose="020B0503050000020004" pitchFamily="34" charset="0"/>
              </a:rPr>
              <a:t>praised</a:t>
            </a:r>
            <a:endParaRPr lang="pt-PT" sz="1600">
              <a:latin typeface="Fira Sans Extra Condensed" panose="020B0503050000020004" pitchFamily="34" charset="0"/>
            </a:endParaRPr>
          </a:p>
          <a:p>
            <a:pPr lvl="2"/>
            <a:endParaRPr lang="pt-PT" sz="1600">
              <a:latin typeface="Fira Sans Extra Condensed" panose="020B0503050000020004" pitchFamily="34" charset="0"/>
            </a:endParaRPr>
          </a:p>
        </p:txBody>
      </p:sp>
      <p:pic>
        <p:nvPicPr>
          <p:cNvPr id="2050" name="Picture 2" descr="Gráfico de respostas do Formulários Google. Título da pergunta: Qual a sua faixa etária?&#10;. Número de respostas: 6 respostas.">
            <a:extLst>
              <a:ext uri="{FF2B5EF4-FFF2-40B4-BE49-F238E27FC236}">
                <a16:creationId xmlns:a16="http://schemas.microsoft.com/office/drawing/2014/main" id="{9440867D-64BE-AB38-7CE7-0C07256BCB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21613" r="23415" b="8259"/>
          <a:stretch/>
        </p:blipFill>
        <p:spPr bwMode="auto">
          <a:xfrm>
            <a:off x="103050" y="1474168"/>
            <a:ext cx="4704787" cy="2195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7B0047B2-BAE4-47F1-26BF-BDBF47EDB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153619"/>
              </p:ext>
            </p:extLst>
          </p:nvPr>
        </p:nvGraphicFramePr>
        <p:xfrm>
          <a:off x="566339" y="1823729"/>
          <a:ext cx="4419598" cy="1496042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3313333">
                  <a:extLst>
                    <a:ext uri="{9D8B030D-6E8A-4147-A177-3AD203B41FA5}">
                      <a16:colId xmlns:a16="http://schemas.microsoft.com/office/drawing/2014/main" val="679869438"/>
                    </a:ext>
                  </a:extLst>
                </a:gridCol>
                <a:gridCol w="1106265">
                  <a:extLst>
                    <a:ext uri="{9D8B030D-6E8A-4147-A177-3AD203B41FA5}">
                      <a16:colId xmlns:a16="http://schemas.microsoft.com/office/drawing/2014/main" val="3419592072"/>
                    </a:ext>
                  </a:extLst>
                </a:gridCol>
              </a:tblGrid>
              <a:tr h="28868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PT" sz="1100" kern="100">
                          <a:effectLst/>
                          <a:latin typeface="Fira Sans" panose="020B0503050000020004" pitchFamily="34" charset="0"/>
                        </a:rPr>
                        <a:t>Question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PT" sz="1050" kern="100">
                          <a:effectLst/>
                          <a:latin typeface="Fira Sans" panose="020B0503050000020004" pitchFamily="34" charset="0"/>
                        </a:rPr>
                        <a:t>Avg Answer*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27057467"/>
                  </a:ext>
                </a:extLst>
              </a:tr>
              <a:tr h="22631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0" kern="100">
                          <a:effectLst/>
                          <a:latin typeface="Fira Sans" panose="020B05030500000200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icons used were intuitive</a:t>
                      </a:r>
                      <a:endParaRPr lang="pt-PT" sz="1100" b="0" kern="100">
                        <a:effectLst/>
                        <a:latin typeface="Fira Sans" panose="020B05030500000200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PT" sz="1100" kern="100">
                          <a:effectLst/>
                          <a:latin typeface="Fira Sans" panose="020B05030500000200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07702545"/>
                  </a:ext>
                </a:extLst>
              </a:tr>
              <a:tr h="37736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0" kern="100">
                          <a:effectLst/>
                          <a:latin typeface="Fira Sans" panose="020B05030500000200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existing information about each plant is enough for me to take good care of them</a:t>
                      </a:r>
                      <a:endParaRPr lang="pt-PT" sz="1100" b="0" kern="100">
                        <a:effectLst/>
                        <a:latin typeface="Fira Sans" panose="020B05030500000200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PT" sz="1100" kern="100">
                          <a:effectLst/>
                          <a:latin typeface="Fira Sans" panose="020B05030500000200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62333097"/>
                  </a:ext>
                </a:extLst>
              </a:tr>
              <a:tr h="22631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0" kern="100">
                          <a:effectLst/>
                          <a:latin typeface="Fira Sans" panose="020B05030500000200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overall design of the application is nice</a:t>
                      </a:r>
                      <a:endParaRPr lang="pt-PT" sz="1100" b="0" kern="100">
                        <a:effectLst/>
                        <a:latin typeface="Fira Sans" panose="020B05030500000200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PT" sz="1100" kern="100">
                          <a:effectLst/>
                          <a:latin typeface="Fira Sans" panose="020B05030500000200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311180"/>
                  </a:ext>
                </a:extLst>
              </a:tr>
              <a:tr h="37736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0" kern="100">
                          <a:effectLst/>
                          <a:latin typeface="Fira Sans" panose="020B05030500000200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It’s easy to understand what each screen and component does</a:t>
                      </a:r>
                      <a:endParaRPr lang="pt-PT" sz="1100" b="0" kern="100">
                        <a:effectLst/>
                        <a:latin typeface="Fira Sans" panose="020B05030500000200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PT" sz="1100" kern="100">
                          <a:effectLst/>
                          <a:latin typeface="Fira Sans" panose="020B05030500000200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4991238"/>
                  </a:ext>
                </a:extLst>
              </a:tr>
            </a:tbl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id="{AC16FDBA-1A9B-984B-E738-2BE42C32CCCF}"/>
              </a:ext>
            </a:extLst>
          </p:cNvPr>
          <p:cNvSpPr txBox="1"/>
          <p:nvPr/>
        </p:nvSpPr>
        <p:spPr>
          <a:xfrm>
            <a:off x="566339" y="3319771"/>
            <a:ext cx="441959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900" b="1">
                <a:solidFill>
                  <a:schemeClr val="accent1"/>
                </a:solidFill>
                <a:latin typeface="Fira Sans" panose="020B0503050000020004" pitchFamily="34" charset="0"/>
              </a:rPr>
              <a:t>* </a:t>
            </a:r>
            <a:r>
              <a:rPr lang="pt-PT" sz="900" b="1" err="1">
                <a:solidFill>
                  <a:schemeClr val="accent1"/>
                </a:solidFill>
                <a:latin typeface="Fira Sans" panose="020B0503050000020004" pitchFamily="34" charset="0"/>
              </a:rPr>
              <a:t>Scale</a:t>
            </a:r>
            <a:r>
              <a:rPr lang="pt-PT" sz="900" b="1">
                <a:solidFill>
                  <a:schemeClr val="accent1"/>
                </a:solidFill>
                <a:latin typeface="Fira Sans" panose="020B0503050000020004" pitchFamily="34" charset="0"/>
              </a:rPr>
              <a:t> </a:t>
            </a:r>
            <a:r>
              <a:rPr lang="pt-PT" sz="900" b="1" err="1">
                <a:solidFill>
                  <a:schemeClr val="accent1"/>
                </a:solidFill>
                <a:latin typeface="Fira Sans" panose="020B0503050000020004" pitchFamily="34" charset="0"/>
              </a:rPr>
              <a:t>of</a:t>
            </a:r>
            <a:r>
              <a:rPr lang="pt-PT" sz="900" b="1">
                <a:solidFill>
                  <a:schemeClr val="accent1"/>
                </a:solidFill>
                <a:latin typeface="Fira Sans" panose="020B0503050000020004" pitchFamily="34" charset="0"/>
              </a:rPr>
              <a:t> 0-5, </a:t>
            </a:r>
            <a:r>
              <a:rPr lang="pt-PT" sz="900" b="1" err="1">
                <a:solidFill>
                  <a:schemeClr val="accent1"/>
                </a:solidFill>
                <a:latin typeface="Fira Sans" panose="020B0503050000020004" pitchFamily="34" charset="0"/>
              </a:rPr>
              <a:t>with</a:t>
            </a:r>
            <a:r>
              <a:rPr lang="pt-PT" sz="900" b="1">
                <a:solidFill>
                  <a:schemeClr val="accent1"/>
                </a:solidFill>
                <a:latin typeface="Fira Sans" panose="020B0503050000020004" pitchFamily="34" charset="0"/>
              </a:rPr>
              <a:t> 0 </a:t>
            </a:r>
            <a:r>
              <a:rPr lang="pt-PT" sz="900" b="1" err="1">
                <a:solidFill>
                  <a:schemeClr val="accent1"/>
                </a:solidFill>
                <a:latin typeface="Fira Sans" panose="020B0503050000020004" pitchFamily="34" charset="0"/>
              </a:rPr>
              <a:t>being</a:t>
            </a:r>
            <a:r>
              <a:rPr lang="pt-PT" sz="900" b="1">
                <a:solidFill>
                  <a:schemeClr val="accent1"/>
                </a:solidFill>
                <a:latin typeface="Fira Sans" panose="020B0503050000020004" pitchFamily="34" charset="0"/>
              </a:rPr>
              <a:t> “</a:t>
            </a:r>
            <a:r>
              <a:rPr lang="pt-PT" sz="900" b="1" err="1">
                <a:solidFill>
                  <a:schemeClr val="accent1"/>
                </a:solidFill>
                <a:latin typeface="Fira Sans" panose="020B0503050000020004" pitchFamily="34" charset="0"/>
              </a:rPr>
              <a:t>Strongly</a:t>
            </a:r>
            <a:r>
              <a:rPr lang="pt-PT" sz="900" b="1">
                <a:solidFill>
                  <a:schemeClr val="accent1"/>
                </a:solidFill>
                <a:latin typeface="Fira Sans" panose="020B0503050000020004" pitchFamily="34" charset="0"/>
              </a:rPr>
              <a:t> </a:t>
            </a:r>
            <a:r>
              <a:rPr lang="pt-PT" sz="900" b="1" err="1">
                <a:solidFill>
                  <a:schemeClr val="accent1"/>
                </a:solidFill>
                <a:latin typeface="Fira Sans" panose="020B0503050000020004" pitchFamily="34" charset="0"/>
              </a:rPr>
              <a:t>Disagree</a:t>
            </a:r>
            <a:r>
              <a:rPr lang="pt-PT" sz="900" b="1">
                <a:solidFill>
                  <a:schemeClr val="accent1"/>
                </a:solidFill>
                <a:latin typeface="Fira Sans" panose="020B0503050000020004" pitchFamily="34" charset="0"/>
              </a:rPr>
              <a:t>” </a:t>
            </a:r>
            <a:r>
              <a:rPr lang="pt-PT" sz="900" b="1" err="1">
                <a:solidFill>
                  <a:schemeClr val="accent1"/>
                </a:solidFill>
                <a:latin typeface="Fira Sans" panose="020B0503050000020004" pitchFamily="34" charset="0"/>
              </a:rPr>
              <a:t>and</a:t>
            </a:r>
            <a:r>
              <a:rPr lang="pt-PT" sz="900" b="1">
                <a:solidFill>
                  <a:schemeClr val="accent1"/>
                </a:solidFill>
                <a:latin typeface="Fira Sans" panose="020B0503050000020004" pitchFamily="34" charset="0"/>
              </a:rPr>
              <a:t> 5 </a:t>
            </a:r>
            <a:r>
              <a:rPr lang="pt-PT" sz="900" b="1" err="1">
                <a:solidFill>
                  <a:schemeClr val="accent1"/>
                </a:solidFill>
                <a:latin typeface="Fira Sans" panose="020B0503050000020004" pitchFamily="34" charset="0"/>
              </a:rPr>
              <a:t>being</a:t>
            </a:r>
            <a:r>
              <a:rPr lang="pt-PT" sz="900" b="1">
                <a:solidFill>
                  <a:schemeClr val="accent1"/>
                </a:solidFill>
                <a:latin typeface="Fira Sans" panose="020B0503050000020004" pitchFamily="34" charset="0"/>
              </a:rPr>
              <a:t> “</a:t>
            </a:r>
            <a:r>
              <a:rPr lang="pt-PT" sz="900" b="1" err="1">
                <a:solidFill>
                  <a:schemeClr val="accent1"/>
                </a:solidFill>
                <a:latin typeface="Fira Sans" panose="020B0503050000020004" pitchFamily="34" charset="0"/>
              </a:rPr>
              <a:t>Strongly</a:t>
            </a:r>
            <a:r>
              <a:rPr lang="pt-PT" sz="900" b="1">
                <a:solidFill>
                  <a:schemeClr val="accent1"/>
                </a:solidFill>
                <a:latin typeface="Fira Sans" panose="020B0503050000020004" pitchFamily="34" charset="0"/>
              </a:rPr>
              <a:t> </a:t>
            </a:r>
            <a:r>
              <a:rPr lang="pt-PT" sz="900" b="1" err="1">
                <a:solidFill>
                  <a:schemeClr val="accent1"/>
                </a:solidFill>
                <a:latin typeface="Fira Sans" panose="020B0503050000020004" pitchFamily="34" charset="0"/>
              </a:rPr>
              <a:t>Agree</a:t>
            </a:r>
            <a:r>
              <a:rPr lang="pt-PT" sz="900" b="1">
                <a:solidFill>
                  <a:schemeClr val="accent1"/>
                </a:solidFill>
                <a:latin typeface="Fira Sans" panose="020B0503050000020004" pitchFamily="34" charset="0"/>
              </a:rPr>
              <a:t>”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8E0257B-FD1B-412A-EC22-A74E2B1D8F24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 panose="020B0503050000020004" pitchFamily="34" charset="0"/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386152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85"/>
          <p:cNvSpPr txBox="1">
            <a:spLocks noGrp="1"/>
          </p:cNvSpPr>
          <p:nvPr>
            <p:ph type="ctrTitle"/>
          </p:nvPr>
        </p:nvSpPr>
        <p:spPr>
          <a:xfrm>
            <a:off x="1903913" y="106489"/>
            <a:ext cx="4667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err="1">
                <a:solidFill>
                  <a:srgbClr val="2A2929"/>
                </a:solidFill>
              </a:rPr>
              <a:t>Usability</a:t>
            </a:r>
            <a:r>
              <a:rPr lang="pt-PT">
                <a:solidFill>
                  <a:srgbClr val="2A2929"/>
                </a:solidFill>
              </a:rPr>
              <a:t> </a:t>
            </a:r>
            <a:r>
              <a:rPr lang="pt-PT" err="1">
                <a:solidFill>
                  <a:srgbClr val="2A2929"/>
                </a:solidFill>
              </a:rPr>
              <a:t>Tests</a:t>
            </a:r>
            <a:br>
              <a:rPr lang="pt-PT">
                <a:solidFill>
                  <a:srgbClr val="2A2929"/>
                </a:solidFill>
              </a:rPr>
            </a:br>
            <a:r>
              <a:rPr lang="pt-PT" sz="1600" b="0" err="1">
                <a:solidFill>
                  <a:srgbClr val="2A2929"/>
                </a:solidFill>
              </a:rPr>
              <a:t>Results</a:t>
            </a:r>
            <a:endParaRPr sz="1600" b="0">
              <a:solidFill>
                <a:srgbClr val="2A292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m 1" descr="Uma imagem com texto, captura de ecrã, software, comida&#10;&#10;Descrição gerada automaticamente">
            <a:extLst>
              <a:ext uri="{FF2B5EF4-FFF2-40B4-BE49-F238E27FC236}">
                <a16:creationId xmlns:a16="http://schemas.microsoft.com/office/drawing/2014/main" id="{B4B0E3AF-8404-0CD8-51DA-2CA8690ECF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053" y="1035669"/>
            <a:ext cx="1728011" cy="3744487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9A2E8BAA-D260-7AAF-EA55-0763A2B96496}"/>
              </a:ext>
            </a:extLst>
          </p:cNvPr>
          <p:cNvSpPr/>
          <p:nvPr/>
        </p:nvSpPr>
        <p:spPr>
          <a:xfrm>
            <a:off x="2059258" y="1791629"/>
            <a:ext cx="2066693" cy="248300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noFill/>
            </a:endParaRPr>
          </a:p>
        </p:txBody>
      </p:sp>
      <p:sp>
        <p:nvSpPr>
          <p:cNvPr id="9" name="Google Shape;786;p66">
            <a:extLst>
              <a:ext uri="{FF2B5EF4-FFF2-40B4-BE49-F238E27FC236}">
                <a16:creationId xmlns:a16="http://schemas.microsoft.com/office/drawing/2014/main" id="{BE6F7DD8-E90C-9809-379B-D31373B0555C}"/>
              </a:ext>
            </a:extLst>
          </p:cNvPr>
          <p:cNvSpPr txBox="1">
            <a:spLocks/>
          </p:cNvSpPr>
          <p:nvPr/>
        </p:nvSpPr>
        <p:spPr>
          <a:xfrm>
            <a:off x="4787493" y="1225137"/>
            <a:ext cx="3741754" cy="30494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Task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: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Moving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a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plant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from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one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division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to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another</a:t>
            </a:r>
            <a:endParaRPr lang="pt-PT" sz="1600">
              <a:solidFill>
                <a:schemeClr val="tx1"/>
              </a:solidFill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600">
              <a:solidFill>
                <a:schemeClr val="tx1"/>
              </a:solidFill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Users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tried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to 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drag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the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cards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from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one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division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to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another</a:t>
            </a:r>
            <a:endParaRPr lang="pt-PT" sz="1600">
              <a:solidFill>
                <a:schemeClr val="tx1"/>
              </a:solidFill>
              <a:latin typeface="Fira Sans Extra Condensed" panose="020B0503050000020004" pitchFamily="34" charset="0"/>
            </a:endParaRPr>
          </a:p>
          <a:p>
            <a:endParaRPr lang="pt-PT" sz="1600">
              <a:solidFill>
                <a:schemeClr val="tx1"/>
              </a:solidFill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They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took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a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long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time to realize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that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the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option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was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on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the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>
                <a:solidFill>
                  <a:schemeClr val="accent1"/>
                </a:solidFill>
                <a:latin typeface="Fira Sans Extra Condensed" panose="020B0503050000020004" pitchFamily="34" charset="0"/>
              </a:rPr>
              <a:t>+ </a:t>
            </a:r>
            <a:r>
              <a:rPr lang="pt-PT" sz="1600" err="1">
                <a:solidFill>
                  <a:schemeClr val="accent1"/>
                </a:solidFill>
                <a:latin typeface="Fira Sans Extra Condensed" panose="020B0503050000020004" pitchFamily="34" charset="0"/>
              </a:rPr>
              <a:t>button</a:t>
            </a:r>
            <a:r>
              <a:rPr lang="pt-PT" sz="1600" b="1">
                <a:solidFill>
                  <a:schemeClr val="accent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next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to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the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division</a:t>
            </a:r>
            <a:r>
              <a:rPr lang="pt-PT" sz="1600">
                <a:solidFill>
                  <a:schemeClr val="tx1"/>
                </a:solidFill>
                <a:latin typeface="Fira Sans Extra Condensed" panose="020B0503050000020004" pitchFamily="34" charset="0"/>
              </a:rPr>
              <a:t> </a:t>
            </a:r>
            <a:r>
              <a:rPr lang="pt-PT" sz="1600" err="1">
                <a:solidFill>
                  <a:schemeClr val="tx1"/>
                </a:solidFill>
                <a:latin typeface="Fira Sans Extra Condensed" panose="020B0503050000020004" pitchFamily="34" charset="0"/>
              </a:rPr>
              <a:t>title</a:t>
            </a:r>
            <a:endParaRPr lang="pt-PT" sz="1600">
              <a:solidFill>
                <a:schemeClr val="tx1"/>
              </a:solidFill>
              <a:latin typeface="Fira Sans Extra Condensed" panose="020B0503050000020004" pitchFamily="34" charset="0"/>
            </a:endParaRPr>
          </a:p>
          <a:p>
            <a:pPr lvl="2"/>
            <a:endParaRPr lang="pt-PT" sz="1600">
              <a:latin typeface="Fira Sans Extra Condensed" panose="020B0503050000020004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1484F310-6325-BB12-2D0C-341379D51AF3}"/>
              </a:ext>
            </a:extLst>
          </p:cNvPr>
          <p:cNvSpPr/>
          <p:nvPr/>
        </p:nvSpPr>
        <p:spPr>
          <a:xfrm>
            <a:off x="2378925" y="1843669"/>
            <a:ext cx="223026" cy="17842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noFill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ABFCA7A-90E5-3CB9-16B9-435822DFD5A1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 panose="020B0503050000020004" pitchFamily="34" charset="0"/>
              </a:rPr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3735674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BF2CC8-5FB6-0AFA-2F87-035B9623B29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514674" y="2279073"/>
            <a:ext cx="6560700" cy="847800"/>
          </a:xfrm>
        </p:spPr>
        <p:txBody>
          <a:bodyPr/>
          <a:lstStyle/>
          <a:p>
            <a:r>
              <a:rPr lang="en-US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27936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8FE1D82-39AB-987F-183E-FE5AB53EA5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Goals</a:t>
            </a:r>
            <a:endParaRPr lang="en-GB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CF7EF6D5-4243-0439-74B9-D92FF476C8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9487" y="1195491"/>
            <a:ext cx="2534700" cy="365700"/>
          </a:xfrm>
        </p:spPr>
        <p:txBody>
          <a:bodyPr/>
          <a:lstStyle/>
          <a:p>
            <a:pPr algn="ctr"/>
            <a:r>
              <a:rPr lang="en-US"/>
              <a:t>Inventory</a:t>
            </a:r>
            <a:endParaRPr lang="en-GB"/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2646B668-C62B-3AA0-DC0F-45C948BEFECF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30087" y="1561169"/>
            <a:ext cx="2532900" cy="539400"/>
          </a:xfrm>
        </p:spPr>
        <p:txBody>
          <a:bodyPr/>
          <a:lstStyle/>
          <a:p>
            <a:pPr algn="ctr"/>
            <a:r>
              <a:rPr lang="en-US"/>
              <a:t>Plants inventory and</a:t>
            </a:r>
          </a:p>
          <a:p>
            <a:pPr algn="ctr"/>
            <a:r>
              <a:rPr lang="en-US"/>
              <a:t>management</a:t>
            </a:r>
            <a:endParaRPr lang="en-GB"/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A813D86B-5A7E-B62C-9610-A367C3E79019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985172" y="1195514"/>
            <a:ext cx="2533500" cy="365700"/>
          </a:xfrm>
        </p:spPr>
        <p:txBody>
          <a:bodyPr/>
          <a:lstStyle/>
          <a:p>
            <a:pPr algn="ctr"/>
            <a:r>
              <a:rPr lang="en-US"/>
              <a:t>Schedule</a:t>
            </a:r>
            <a:endParaRPr lang="en-GB"/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56D6AD5C-0A45-7376-D961-D6E51F9163E0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983972" y="1561191"/>
            <a:ext cx="2535300" cy="539400"/>
          </a:xfrm>
        </p:spPr>
        <p:txBody>
          <a:bodyPr/>
          <a:lstStyle/>
          <a:p>
            <a:pPr algn="ctr"/>
            <a:r>
              <a:rPr lang="en-US"/>
              <a:t>Schedule of tasks for plant</a:t>
            </a:r>
          </a:p>
          <a:p>
            <a:pPr algn="ctr"/>
            <a:r>
              <a:rPr lang="en-US"/>
              <a:t>maintenance</a:t>
            </a:r>
            <a:endParaRPr lang="en-GB"/>
          </a:p>
        </p:txBody>
      </p:sp>
      <p:sp>
        <p:nvSpPr>
          <p:cNvPr id="20" name="Subtitle 19">
            <a:extLst>
              <a:ext uri="{FF2B5EF4-FFF2-40B4-BE49-F238E27FC236}">
                <a16:creationId xmlns:a16="http://schemas.microsoft.com/office/drawing/2014/main" id="{A890ED8A-BBC4-EE11-56C5-BF5A0745236E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158230" y="2777974"/>
            <a:ext cx="2533500" cy="365700"/>
          </a:xfrm>
        </p:spPr>
        <p:txBody>
          <a:bodyPr/>
          <a:lstStyle/>
          <a:p>
            <a:pPr algn="ctr"/>
            <a:r>
              <a:rPr lang="en-US"/>
              <a:t>Sensors</a:t>
            </a:r>
            <a:endParaRPr lang="en-GB"/>
          </a:p>
        </p:txBody>
      </p:sp>
      <p:sp>
        <p:nvSpPr>
          <p:cNvPr id="22" name="Subtitle 21">
            <a:extLst>
              <a:ext uri="{FF2B5EF4-FFF2-40B4-BE49-F238E27FC236}">
                <a16:creationId xmlns:a16="http://schemas.microsoft.com/office/drawing/2014/main" id="{65450E09-B64C-6E3D-05EE-7D8644E961A5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3158830" y="3143651"/>
            <a:ext cx="2532900" cy="539400"/>
          </a:xfrm>
        </p:spPr>
        <p:txBody>
          <a:bodyPr/>
          <a:lstStyle/>
          <a:p>
            <a:pPr algn="ctr"/>
            <a:r>
              <a:rPr lang="en-US"/>
              <a:t>Integration of sensors</a:t>
            </a:r>
            <a:endParaRPr lang="en-GB"/>
          </a:p>
        </p:txBody>
      </p:sp>
      <p:sp>
        <p:nvSpPr>
          <p:cNvPr id="24" name="Subtitle 23">
            <a:extLst>
              <a:ext uri="{FF2B5EF4-FFF2-40B4-BE49-F238E27FC236}">
                <a16:creationId xmlns:a16="http://schemas.microsoft.com/office/drawing/2014/main" id="{8B015839-D5F4-4374-2BFF-C51651308ADF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5985773" y="2777974"/>
            <a:ext cx="2532899" cy="365700"/>
          </a:xfrm>
        </p:spPr>
        <p:txBody>
          <a:bodyPr/>
          <a:lstStyle/>
          <a:p>
            <a:pPr algn="ctr"/>
            <a:r>
              <a:rPr lang="en-US"/>
              <a:t>Tips</a:t>
            </a:r>
            <a:endParaRPr lang="en-GB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54C39A91-02DE-22A2-C29F-84FF6A02577C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5985774" y="3143656"/>
            <a:ext cx="2532900" cy="539400"/>
          </a:xfrm>
        </p:spPr>
        <p:txBody>
          <a:bodyPr/>
          <a:lstStyle/>
          <a:p>
            <a:pPr algn="ctr"/>
            <a:r>
              <a:rPr lang="en-US"/>
              <a:t>Optimal plant conditions</a:t>
            </a:r>
          </a:p>
          <a:p>
            <a:pPr algn="ctr"/>
            <a:r>
              <a:rPr lang="en-US"/>
              <a:t>and suggestions</a:t>
            </a:r>
            <a:endParaRPr lang="en-GB"/>
          </a:p>
        </p:txBody>
      </p:sp>
      <p:sp>
        <p:nvSpPr>
          <p:cNvPr id="29" name="Subtitle 19">
            <a:extLst>
              <a:ext uri="{FF2B5EF4-FFF2-40B4-BE49-F238E27FC236}">
                <a16:creationId xmlns:a16="http://schemas.microsoft.com/office/drawing/2014/main" id="{5E550DFB-4694-2F5A-154A-000125C4BD23}"/>
              </a:ext>
            </a:extLst>
          </p:cNvPr>
          <p:cNvSpPr txBox="1">
            <a:spLocks/>
          </p:cNvSpPr>
          <p:nvPr/>
        </p:nvSpPr>
        <p:spPr>
          <a:xfrm>
            <a:off x="330087" y="2777974"/>
            <a:ext cx="25329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600" b="1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ctr"/>
            <a:r>
              <a:rPr lang="en-US"/>
              <a:t>Ideas</a:t>
            </a:r>
            <a:endParaRPr lang="en-GB"/>
          </a:p>
        </p:txBody>
      </p:sp>
      <p:sp>
        <p:nvSpPr>
          <p:cNvPr id="30" name="Subtitle 21">
            <a:extLst>
              <a:ext uri="{FF2B5EF4-FFF2-40B4-BE49-F238E27FC236}">
                <a16:creationId xmlns:a16="http://schemas.microsoft.com/office/drawing/2014/main" id="{0EBB77A3-9842-82C5-BB68-253BD91BB85B}"/>
              </a:ext>
            </a:extLst>
          </p:cNvPr>
          <p:cNvSpPr txBox="1">
            <a:spLocks/>
          </p:cNvSpPr>
          <p:nvPr/>
        </p:nvSpPr>
        <p:spPr>
          <a:xfrm>
            <a:off x="330687" y="3143651"/>
            <a:ext cx="25323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algn="ctr"/>
            <a:r>
              <a:rPr lang="en-US"/>
              <a:t>Suggestion of similar</a:t>
            </a:r>
          </a:p>
          <a:p>
            <a:pPr algn="ctr"/>
            <a:r>
              <a:rPr lang="en-US"/>
              <a:t>plants</a:t>
            </a:r>
            <a:endParaRPr lang="en-GB"/>
          </a:p>
        </p:txBody>
      </p:sp>
      <p:sp>
        <p:nvSpPr>
          <p:cNvPr id="31" name="Subtitle 23">
            <a:extLst>
              <a:ext uri="{FF2B5EF4-FFF2-40B4-BE49-F238E27FC236}">
                <a16:creationId xmlns:a16="http://schemas.microsoft.com/office/drawing/2014/main" id="{95CC9350-43E5-B075-4654-FFDBBC0BB823}"/>
              </a:ext>
            </a:extLst>
          </p:cNvPr>
          <p:cNvSpPr txBox="1">
            <a:spLocks/>
          </p:cNvSpPr>
          <p:nvPr/>
        </p:nvSpPr>
        <p:spPr>
          <a:xfrm>
            <a:off x="3158831" y="1194080"/>
            <a:ext cx="2532899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600" b="1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ans"/>
              <a:buNone/>
              <a:defRPr sz="12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ctr"/>
            <a:r>
              <a:rPr lang="en-US"/>
              <a:t>App</a:t>
            </a:r>
            <a:endParaRPr lang="en-GB"/>
          </a:p>
        </p:txBody>
      </p:sp>
      <p:sp>
        <p:nvSpPr>
          <p:cNvPr id="32" name="Subtitle 25">
            <a:extLst>
              <a:ext uri="{FF2B5EF4-FFF2-40B4-BE49-F238E27FC236}">
                <a16:creationId xmlns:a16="http://schemas.microsoft.com/office/drawing/2014/main" id="{36D1086B-6F35-73B0-589B-1D41AA2FF535}"/>
              </a:ext>
            </a:extLst>
          </p:cNvPr>
          <p:cNvSpPr txBox="1">
            <a:spLocks/>
          </p:cNvSpPr>
          <p:nvPr/>
        </p:nvSpPr>
        <p:spPr>
          <a:xfrm>
            <a:off x="3158832" y="1559762"/>
            <a:ext cx="25329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algn="ctr"/>
            <a:r>
              <a:rPr lang="en-US"/>
              <a:t>Mobile app implementation</a:t>
            </a:r>
            <a:endParaRPr lang="en-GB"/>
          </a:p>
        </p:txBody>
      </p:sp>
      <p:pic>
        <p:nvPicPr>
          <p:cNvPr id="34" name="Picture 33" descr="A green check mark on a black background&#10;&#10;Description automatically generated">
            <a:extLst>
              <a:ext uri="{FF2B5EF4-FFF2-40B4-BE49-F238E27FC236}">
                <a16:creationId xmlns:a16="http://schemas.microsoft.com/office/drawing/2014/main" id="{B57D5E2B-D9D9-913A-5A53-EE186810C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098" y="1194080"/>
            <a:ext cx="300903" cy="295261"/>
          </a:xfrm>
          <a:prstGeom prst="rect">
            <a:avLst/>
          </a:prstGeom>
        </p:spPr>
      </p:pic>
      <p:pic>
        <p:nvPicPr>
          <p:cNvPr id="35" name="Picture 34" descr="A green check mark on a black background&#10;&#10;Description automatically generated">
            <a:extLst>
              <a:ext uri="{FF2B5EF4-FFF2-40B4-BE49-F238E27FC236}">
                <a16:creationId xmlns:a16="http://schemas.microsoft.com/office/drawing/2014/main" id="{DBE39439-8C50-76B5-DD31-8F9460554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346" y="1194080"/>
            <a:ext cx="300903" cy="295261"/>
          </a:xfrm>
          <a:prstGeom prst="rect">
            <a:avLst/>
          </a:prstGeom>
        </p:spPr>
      </p:pic>
      <p:pic>
        <p:nvPicPr>
          <p:cNvPr id="36" name="Picture 35" descr="A green check mark on a black background&#10;&#10;Description automatically generated">
            <a:extLst>
              <a:ext uri="{FF2B5EF4-FFF2-40B4-BE49-F238E27FC236}">
                <a16:creationId xmlns:a16="http://schemas.microsoft.com/office/drawing/2014/main" id="{099CCB7F-B618-BC3A-63CC-DA5F37C9C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2689" y="1194079"/>
            <a:ext cx="300903" cy="295261"/>
          </a:xfrm>
          <a:prstGeom prst="rect">
            <a:avLst/>
          </a:prstGeom>
        </p:spPr>
      </p:pic>
      <p:pic>
        <p:nvPicPr>
          <p:cNvPr id="37" name="Picture 36" descr="A green check mark on a black background&#10;&#10;Description automatically generated">
            <a:extLst>
              <a:ext uri="{FF2B5EF4-FFF2-40B4-BE49-F238E27FC236}">
                <a16:creationId xmlns:a16="http://schemas.microsoft.com/office/drawing/2014/main" id="{66A9C1EF-4FD0-9978-B3D9-EF73395E4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195" y="2747671"/>
            <a:ext cx="300903" cy="295261"/>
          </a:xfrm>
          <a:prstGeom prst="rect">
            <a:avLst/>
          </a:prstGeom>
        </p:spPr>
      </p:pic>
      <p:pic>
        <p:nvPicPr>
          <p:cNvPr id="38" name="Picture 37" descr="A green check mark on a black background&#10;&#10;Description automatically generated">
            <a:extLst>
              <a:ext uri="{FF2B5EF4-FFF2-40B4-BE49-F238E27FC236}">
                <a16:creationId xmlns:a16="http://schemas.microsoft.com/office/drawing/2014/main" id="{A9961973-A6AB-6277-8CB9-854389E71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7941" y="2747671"/>
            <a:ext cx="300903" cy="295261"/>
          </a:xfrm>
          <a:prstGeom prst="rect">
            <a:avLst/>
          </a:prstGeom>
        </p:spPr>
      </p:pic>
      <p:pic>
        <p:nvPicPr>
          <p:cNvPr id="39" name="Picture 38" descr="A green check mark on a black background&#10;&#10;Description automatically generated">
            <a:extLst>
              <a:ext uri="{FF2B5EF4-FFF2-40B4-BE49-F238E27FC236}">
                <a16:creationId xmlns:a16="http://schemas.microsoft.com/office/drawing/2014/main" id="{43C23CB1-7A5C-E1A4-720A-5D93FE0EA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478" y="2747649"/>
            <a:ext cx="300903" cy="29526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4ACA17E-83B5-530C-B882-FBD8255A1DF9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bg1"/>
                </a:solidFill>
                <a:latin typeface="Fira Sans" panose="020B0503050000020004" pitchFamily="34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3792983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4889E-D89C-969F-548F-C73F321892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Lessons Learned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C62C76-1689-6BBC-167C-3442E8F208B2}"/>
              </a:ext>
            </a:extLst>
          </p:cNvPr>
          <p:cNvSpPr txBox="1"/>
          <p:nvPr/>
        </p:nvSpPr>
        <p:spPr>
          <a:xfrm>
            <a:off x="1642948" y="1483307"/>
            <a:ext cx="67873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>
                <a:latin typeface="Fira Sans Extra Condensed" panose="020B0503050000020004" pitchFamily="34" charset="0"/>
              </a:rPr>
              <a:t>Set Realistic Expectations from the Start</a:t>
            </a:r>
          </a:p>
          <a:p>
            <a:endParaRPr lang="en-US" sz="18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>
                <a:latin typeface="Fira Sans Extra Condensed" panose="020B0503050000020004" pitchFamily="34" charset="0"/>
              </a:rPr>
              <a:t>Adapt to new circumstances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>
                <a:latin typeface="Fira Sans Extra Condensed" panose="020B0503050000020004" pitchFamily="34" charset="0"/>
              </a:rPr>
              <a:t>Implement an effective </a:t>
            </a:r>
            <a:r>
              <a:rPr lang="en-US" sz="1800" b="1">
                <a:latin typeface="Fira Sans Extra Condensed" panose="020B0503050000020004" pitchFamily="34" charset="0"/>
              </a:rPr>
              <a:t>risk management plan</a:t>
            </a:r>
          </a:p>
          <a:p>
            <a:endParaRPr lang="en-US" sz="18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>
                <a:latin typeface="Fira Sans Extra Condensed" panose="020B0503050000020004" pitchFamily="34" charset="0"/>
              </a:rPr>
              <a:t>Ensure clear project management practices with well defined milestones and sprint objectives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3493FF7-EE02-EA2B-9567-D807A5FFF998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 panose="020B0503050000020004" pitchFamily="34" charset="0"/>
              </a:rPr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2132620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1"/>
          <p:cNvSpPr txBox="1">
            <a:spLocks noGrp="1"/>
          </p:cNvSpPr>
          <p:nvPr>
            <p:ph type="title" idx="2"/>
          </p:nvPr>
        </p:nvSpPr>
        <p:spPr>
          <a:xfrm>
            <a:off x="1528877" y="2147850"/>
            <a:ext cx="65607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4800"/>
              <a:t>Context &amp; Requirements Gathering</a:t>
            </a:r>
          </a:p>
        </p:txBody>
      </p:sp>
    </p:spTree>
    <p:extLst>
      <p:ext uri="{BB962C8B-B14F-4D97-AF65-F5344CB8AC3E}">
        <p14:creationId xmlns:p14="http://schemas.microsoft.com/office/powerpoint/2010/main" val="2825785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B894F674-EFA6-A75B-4DB1-D89F2185C903}"/>
              </a:ext>
            </a:extLst>
          </p:cNvPr>
          <p:cNvGrpSpPr/>
          <p:nvPr/>
        </p:nvGrpSpPr>
        <p:grpSpPr>
          <a:xfrm>
            <a:off x="1970976" y="1597446"/>
            <a:ext cx="7076380" cy="1948607"/>
            <a:chOff x="1138686" y="737169"/>
            <a:chExt cx="7076380" cy="1948607"/>
          </a:xfrm>
        </p:grpSpPr>
        <p:pic>
          <p:nvPicPr>
            <p:cNvPr id="3" name="Picture 3" descr="Icon&#10;&#10;Description automatically generated">
              <a:extLst>
                <a:ext uri="{FF2B5EF4-FFF2-40B4-BE49-F238E27FC236}">
                  <a16:creationId xmlns:a16="http://schemas.microsoft.com/office/drawing/2014/main" id="{5F4AE6AC-E652-5FFE-8456-A95FFF7B6A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-149" r="46734" b="549"/>
            <a:stretch/>
          </p:blipFill>
          <p:spPr>
            <a:xfrm>
              <a:off x="1138686" y="737169"/>
              <a:ext cx="1139556" cy="1948607"/>
            </a:xfrm>
            <a:prstGeom prst="rect">
              <a:avLst/>
            </a:prstGeom>
          </p:spPr>
        </p:pic>
        <p:sp>
          <p:nvSpPr>
            <p:cNvPr id="4" name="Google Shape;279;p31">
              <a:extLst>
                <a:ext uri="{FF2B5EF4-FFF2-40B4-BE49-F238E27FC236}">
                  <a16:creationId xmlns:a16="http://schemas.microsoft.com/office/drawing/2014/main" id="{F61937F8-DB4E-D8B9-18EC-ADEC294EA10E}"/>
                </a:ext>
              </a:extLst>
            </p:cNvPr>
            <p:cNvSpPr txBox="1">
              <a:spLocks/>
            </p:cNvSpPr>
            <p:nvPr/>
          </p:nvSpPr>
          <p:spPr>
            <a:xfrm>
              <a:off x="2398666" y="936722"/>
              <a:ext cx="5816400" cy="15495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" sz="6000">
                  <a:solidFill>
                    <a:schemeClr val="tx1"/>
                  </a:solidFill>
                  <a:latin typeface="Roboto Black" panose="020B0604020202020204" pitchFamily="2" charset="0"/>
                  <a:ea typeface="Roboto Black" panose="020B0604020202020204" pitchFamily="2" charset="0"/>
                  <a:cs typeface="Roboto Black" panose="020B0604020202020204" pitchFamily="2" charset="0"/>
                </a:rPr>
                <a:t>Grow Mate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367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4178C-759E-7A58-E852-821C8300D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450" y="364110"/>
            <a:ext cx="4667100" cy="576000"/>
          </a:xfrm>
        </p:spPr>
        <p:txBody>
          <a:bodyPr/>
          <a:lstStyle/>
          <a:p>
            <a:r>
              <a:rPr lang="en-US"/>
              <a:t>Context &amp; Problem</a:t>
            </a:r>
          </a:p>
        </p:txBody>
      </p:sp>
      <p:sp>
        <p:nvSpPr>
          <p:cNvPr id="4" name="Google Shape;786;p66">
            <a:extLst>
              <a:ext uri="{FF2B5EF4-FFF2-40B4-BE49-F238E27FC236}">
                <a16:creationId xmlns:a16="http://schemas.microsoft.com/office/drawing/2014/main" id="{1428B9F9-9EFD-90CD-82EC-B2F93FE4EEB4}"/>
              </a:ext>
            </a:extLst>
          </p:cNvPr>
          <p:cNvSpPr txBox="1">
            <a:spLocks/>
          </p:cNvSpPr>
          <p:nvPr/>
        </p:nvSpPr>
        <p:spPr>
          <a:xfrm>
            <a:off x="937400" y="933453"/>
            <a:ext cx="2941654" cy="35450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>
                <a:latin typeface="Fira Sans Extra Condensed"/>
              </a:rPr>
              <a:t>Demand for ingrown plants during the last 3 years rose by 18%.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>
                <a:latin typeface="Fira Sans Extra Condensed"/>
              </a:rPr>
              <a:t>Difficulty for new plant owner to attend to all their specific plant's necessities.</a:t>
            </a: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>
                <a:latin typeface="Fira Sans Extra Condensed"/>
              </a:rPr>
              <a:t>Advances in technology allowed systems' creation that helped users attending their plant's needs.</a:t>
            </a:r>
            <a:endParaRPr lang="en-GB" sz="1600">
              <a:latin typeface="Fira Sans Extra Condensed" panose="020B0503050000020004" pitchFamily="34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4B34756-CA86-D69D-4DDD-C4B766B64BE7}"/>
              </a:ext>
            </a:extLst>
          </p:cNvPr>
          <p:cNvSpPr/>
          <p:nvPr/>
        </p:nvSpPr>
        <p:spPr>
          <a:xfrm>
            <a:off x="4139565" y="2626995"/>
            <a:ext cx="883920" cy="304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786;p66">
            <a:extLst>
              <a:ext uri="{FF2B5EF4-FFF2-40B4-BE49-F238E27FC236}">
                <a16:creationId xmlns:a16="http://schemas.microsoft.com/office/drawing/2014/main" id="{DBC34E98-E70C-1192-A190-4E106657DDAA}"/>
              </a:ext>
            </a:extLst>
          </p:cNvPr>
          <p:cNvSpPr txBox="1">
            <a:spLocks/>
          </p:cNvSpPr>
          <p:nvPr/>
        </p:nvSpPr>
        <p:spPr>
          <a:xfrm>
            <a:off x="5318320" y="1188143"/>
            <a:ext cx="2941654" cy="35450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>
                <a:latin typeface="Fira Sans Extra Condensed"/>
              </a:rPr>
              <a:t>Each species has its own specific needs.</a:t>
            </a: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>
              <a:latin typeface="Fira Sans Extra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>
                <a:latin typeface="Fira Sans Extra Condensed"/>
              </a:rPr>
              <a:t>Low experience can cause heightened plant mortality rate.</a:t>
            </a: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>
                <a:latin typeface="Fira Sans Extra Condensed"/>
              </a:rPr>
              <a:t>Daily life's demands can cause users to forget about plant's needs.</a:t>
            </a: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>
                <a:latin typeface="Fira Sans Extra Condensed"/>
              </a:rPr>
              <a:t>Finding new plant species can be a search-intensive and boring task.</a:t>
            </a:r>
            <a:endParaRPr lang="en-GB" sz="1600">
              <a:latin typeface="Fira Sans Extra Condensed" panose="020B0503050000020004" pitchFamily="34" charset="0"/>
            </a:endParaRPr>
          </a:p>
          <a:p>
            <a:endParaRPr lang="pt-PT" sz="1600">
              <a:latin typeface="Fira Sans Extra Condensed" panose="020B0503050000020004" pitchFamily="34" charset="0"/>
            </a:endParaRPr>
          </a:p>
        </p:txBody>
      </p:sp>
      <p:sp>
        <p:nvSpPr>
          <p:cNvPr id="7" name="CaixaDeTexto 15">
            <a:extLst>
              <a:ext uri="{FF2B5EF4-FFF2-40B4-BE49-F238E27FC236}">
                <a16:creationId xmlns:a16="http://schemas.microsoft.com/office/drawing/2014/main" id="{B40BC0CE-E529-6976-A143-8C92543C559D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67092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3F3C93AC-8519-9234-59BE-C438CC0B0C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Goals &amp; Solution</a:t>
            </a:r>
          </a:p>
        </p:txBody>
      </p:sp>
      <p:sp>
        <p:nvSpPr>
          <p:cNvPr id="12" name="Google Shape;786;p66">
            <a:extLst>
              <a:ext uri="{FF2B5EF4-FFF2-40B4-BE49-F238E27FC236}">
                <a16:creationId xmlns:a16="http://schemas.microsoft.com/office/drawing/2014/main" id="{5A48ABEE-72AA-F29B-CBC3-198B3EF8274E}"/>
              </a:ext>
            </a:extLst>
          </p:cNvPr>
          <p:cNvSpPr txBox="1">
            <a:spLocks/>
          </p:cNvSpPr>
          <p:nvPr/>
        </p:nvSpPr>
        <p:spPr>
          <a:xfrm>
            <a:off x="633440" y="1200227"/>
            <a:ext cx="3301777" cy="26603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GB" sz="1600">
              <a:latin typeface="Fira Sans Extra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>
              <a:latin typeface="Fira Sans Extra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>
                <a:latin typeface="Fira Sans Extra Condensed"/>
              </a:rPr>
              <a:t>Facilitate plant's acclimatization process.</a:t>
            </a: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>
                <a:latin typeface="Fira Sans Extra Condensed"/>
              </a:rPr>
              <a:t>Provide tasks for each plant.</a:t>
            </a: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>
                <a:latin typeface="Fira Sans Extra Condensed"/>
              </a:rPr>
              <a:t>Suggestion of similar plants.</a:t>
            </a: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>
                <a:latin typeface="Fira Sans Extra Condensed"/>
              </a:rPr>
              <a:t>Sensors which capture different plant parameters.</a:t>
            </a: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>
              <a:latin typeface="Fira Sans Extra Condensed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>
              <a:latin typeface="Fira Sans Extra Condensed" panose="020B0503050000020004" pitchFamily="34" charset="0"/>
            </a:endParaRPr>
          </a:p>
          <a:p>
            <a:endParaRPr lang="pt-PT" sz="1600">
              <a:latin typeface="Fira Sans Extra Condensed" panose="020B0503050000020004" pitchFamily="34" charset="0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BD8FE490-8266-7D51-9C22-43F466F9AF31}"/>
              </a:ext>
            </a:extLst>
          </p:cNvPr>
          <p:cNvSpPr/>
          <p:nvPr/>
        </p:nvSpPr>
        <p:spPr>
          <a:xfrm>
            <a:off x="4129539" y="2376337"/>
            <a:ext cx="883920" cy="304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oogle Shape;786;p66">
            <a:extLst>
              <a:ext uri="{FF2B5EF4-FFF2-40B4-BE49-F238E27FC236}">
                <a16:creationId xmlns:a16="http://schemas.microsoft.com/office/drawing/2014/main" id="{81049661-68E8-FAB9-85EE-C30C45B75E6D}"/>
              </a:ext>
            </a:extLst>
          </p:cNvPr>
          <p:cNvSpPr txBox="1">
            <a:spLocks/>
          </p:cNvSpPr>
          <p:nvPr/>
        </p:nvSpPr>
        <p:spPr>
          <a:xfrm>
            <a:off x="5524623" y="1903717"/>
            <a:ext cx="3242443" cy="12490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>
                <a:latin typeface="Fira Sans Extra Condensed"/>
              </a:rPr>
              <a:t>Implementation of a mobile application for home plant management.</a:t>
            </a:r>
            <a:endParaRPr lang="en-GB" sz="1600">
              <a:latin typeface="Fira Sans Extra Condensed" panose="020B0503050000020004" pitchFamily="34" charset="0"/>
            </a:endParaRPr>
          </a:p>
        </p:txBody>
      </p:sp>
      <p:sp>
        <p:nvSpPr>
          <p:cNvPr id="3" name="CaixaDeTexto 15">
            <a:extLst>
              <a:ext uri="{FF2B5EF4-FFF2-40B4-BE49-F238E27FC236}">
                <a16:creationId xmlns:a16="http://schemas.microsoft.com/office/drawing/2014/main" id="{5858D9B2-A358-0E1F-CD22-AFA113BEF246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ctr"/>
            <a:r>
              <a:rPr lang="pt-PT" sz="2800">
                <a:solidFill>
                  <a:schemeClr val="bg1"/>
                </a:solidFill>
                <a:latin typeface="Fira Sans"/>
              </a:rPr>
              <a:t>4</a:t>
            </a:r>
            <a:endParaRPr lang="pt-PT" sz="2800">
              <a:solidFill>
                <a:schemeClr val="bg1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460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34BAA50D-B2BA-FBA3-EF76-FCD9401C1BBC}"/>
              </a:ext>
            </a:extLst>
          </p:cNvPr>
          <p:cNvSpPr txBox="1">
            <a:spLocks/>
          </p:cNvSpPr>
          <p:nvPr/>
        </p:nvSpPr>
        <p:spPr>
          <a:xfrm>
            <a:off x="1888273" y="128174"/>
            <a:ext cx="5679688" cy="59293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 b="1">
                <a:latin typeface="Lexend Exa" panose="020B0604020202020204" charset="0"/>
              </a:rPr>
              <a:t>Questionnaire &amp; Interviews</a:t>
            </a:r>
          </a:p>
        </p:txBody>
      </p:sp>
      <p:pic>
        <p:nvPicPr>
          <p:cNvPr id="2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74DF0C0A-023C-A341-F5F6-B324F8472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476" y="1682544"/>
            <a:ext cx="3451363" cy="1672808"/>
          </a:xfrm>
          <a:prstGeom prst="rect">
            <a:avLst/>
          </a:prstGeom>
        </p:spPr>
      </p:pic>
      <p:pic>
        <p:nvPicPr>
          <p:cNvPr id="5" name="Picture 5" descr="Chart, waterfall chart&#10;&#10;Description automatically generated">
            <a:extLst>
              <a:ext uri="{FF2B5EF4-FFF2-40B4-BE49-F238E27FC236}">
                <a16:creationId xmlns:a16="http://schemas.microsoft.com/office/drawing/2014/main" id="{F2373B0F-7EA0-4714-6D97-6578CB9BE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8710" y="1487869"/>
            <a:ext cx="4557091" cy="2316848"/>
          </a:xfrm>
          <a:prstGeom prst="rect">
            <a:avLst/>
          </a:prstGeom>
        </p:spPr>
      </p:pic>
      <p:sp>
        <p:nvSpPr>
          <p:cNvPr id="8" name="CaixaDeTexto 15">
            <a:extLst>
              <a:ext uri="{FF2B5EF4-FFF2-40B4-BE49-F238E27FC236}">
                <a16:creationId xmlns:a16="http://schemas.microsoft.com/office/drawing/2014/main" id="{FDA44678-B830-42E3-F958-DDE826D0142F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ctr"/>
            <a:r>
              <a:rPr lang="pt-PT" sz="2800">
                <a:solidFill>
                  <a:schemeClr val="accent1"/>
                </a:solidFill>
                <a:latin typeface="Fira Sans"/>
              </a:rPr>
              <a:t>5</a:t>
            </a:r>
            <a:endParaRPr lang="pt-PT" sz="2800">
              <a:solidFill>
                <a:schemeClr val="accent1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453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D49E74-17DE-9242-97DF-ADC56DA85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Actors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C1BF2AD-C91D-314B-B141-475BEB325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293" y="1546371"/>
            <a:ext cx="1853293" cy="1297305"/>
          </a:xfrm>
          <a:prstGeom prst="rect">
            <a:avLst/>
          </a:prstGeom>
          <a:ln>
            <a:noFill/>
          </a:ln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C54D45A-7D2C-5541-A8D2-35BBF17ED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942" y="1546371"/>
            <a:ext cx="1853293" cy="1297305"/>
          </a:xfrm>
          <a:prstGeom prst="rect">
            <a:avLst/>
          </a:prstGeom>
          <a:ln>
            <a:noFill/>
          </a:ln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DE46212A-3578-AC4A-B2F6-008631CDD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598" y="1546370"/>
            <a:ext cx="1853293" cy="1297305"/>
          </a:xfrm>
          <a:prstGeom prst="rect">
            <a:avLst/>
          </a:prstGeom>
          <a:ln>
            <a:noFill/>
          </a:ln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A4BDB32B-5E64-AF4F-ABC2-58EA01F89B36}"/>
              </a:ext>
            </a:extLst>
          </p:cNvPr>
          <p:cNvSpPr txBox="1"/>
          <p:nvPr/>
        </p:nvSpPr>
        <p:spPr>
          <a:xfrm>
            <a:off x="1842056" y="3014316"/>
            <a:ext cx="137976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>
                <a:latin typeface="Fira Sans" panose="020B0503050000020004" pitchFamily="34" charset="0"/>
              </a:rPr>
              <a:t>User without account 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68D5009-A075-AC42-88B5-91DE8FC57F4F}"/>
              </a:ext>
            </a:extLst>
          </p:cNvPr>
          <p:cNvSpPr txBox="1"/>
          <p:nvPr/>
        </p:nvSpPr>
        <p:spPr>
          <a:xfrm>
            <a:off x="3936705" y="3014316"/>
            <a:ext cx="137976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>
                <a:latin typeface="Fira Sans" panose="020B0503050000020004" pitchFamily="34" charset="0"/>
              </a:rPr>
              <a:t>User with account 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C34F307-C484-5546-9EF8-67C3686844D1}"/>
              </a:ext>
            </a:extLst>
          </p:cNvPr>
          <p:cNvSpPr txBox="1"/>
          <p:nvPr/>
        </p:nvSpPr>
        <p:spPr>
          <a:xfrm>
            <a:off x="5968555" y="2906594"/>
            <a:ext cx="155937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>
                <a:latin typeface="Fira Sans" panose="020B0503050000020004" pitchFamily="34" charset="0"/>
              </a:rPr>
              <a:t>User with premium account </a:t>
            </a:r>
          </a:p>
        </p:txBody>
      </p:sp>
      <p:sp>
        <p:nvSpPr>
          <p:cNvPr id="5" name="CaixaDeTexto 15">
            <a:extLst>
              <a:ext uri="{FF2B5EF4-FFF2-40B4-BE49-F238E27FC236}">
                <a16:creationId xmlns:a16="http://schemas.microsoft.com/office/drawing/2014/main" id="{3B007EA7-B0BE-2AC1-A392-0C3CAE3C4A36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ctr"/>
            <a:r>
              <a:rPr lang="pt-PT" sz="2800">
                <a:solidFill>
                  <a:schemeClr val="bg1"/>
                </a:solidFill>
                <a:latin typeface="Fira Sans"/>
              </a:rPr>
              <a:t>6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199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4">
            <a:extLst>
              <a:ext uri="{FF2B5EF4-FFF2-40B4-BE49-F238E27FC236}">
                <a16:creationId xmlns:a16="http://schemas.microsoft.com/office/drawing/2014/main" id="{3A7AAF21-35C0-BCE7-1F34-5575C843BC17}"/>
              </a:ext>
            </a:extLst>
          </p:cNvPr>
          <p:cNvSpPr txBox="1"/>
          <p:nvPr/>
        </p:nvSpPr>
        <p:spPr>
          <a:xfrm>
            <a:off x="1057409" y="2325283"/>
            <a:ext cx="6601252" cy="33855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har char="•"/>
            </a:pPr>
            <a:r>
              <a:rPr lang="en-US" sz="1600">
                <a:latin typeface="Fira Sans Extra Condensed"/>
              </a:rPr>
              <a:t>House Plants Inventory and Management</a:t>
            </a:r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63324B79-75ED-0898-212C-24EEB13DAEF0}"/>
              </a:ext>
            </a:extLst>
          </p:cNvPr>
          <p:cNvSpPr txBox="1">
            <a:spLocks/>
          </p:cNvSpPr>
          <p:nvPr/>
        </p:nvSpPr>
        <p:spPr>
          <a:xfrm>
            <a:off x="2031148" y="337956"/>
            <a:ext cx="5679688" cy="592937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 b="1">
                <a:latin typeface="Lexend Exa" panose="020B0604020202020204" charset="0"/>
              </a:rPr>
              <a:t>Functional Requirements</a:t>
            </a:r>
            <a:endParaRPr lang="en-GB">
              <a:latin typeface="Lexend Exa" panose="020B0604020202020204" charset="0"/>
            </a:endParaRPr>
          </a:p>
        </p:txBody>
      </p:sp>
      <p:sp>
        <p:nvSpPr>
          <p:cNvPr id="22" name="TextBox 4">
            <a:extLst>
              <a:ext uri="{FF2B5EF4-FFF2-40B4-BE49-F238E27FC236}">
                <a16:creationId xmlns:a16="http://schemas.microsoft.com/office/drawing/2014/main" id="{174FF9DC-94DA-D5FE-D694-9F3F4783FEFF}"/>
              </a:ext>
            </a:extLst>
          </p:cNvPr>
          <p:cNvSpPr txBox="1"/>
          <p:nvPr/>
        </p:nvSpPr>
        <p:spPr>
          <a:xfrm>
            <a:off x="1057409" y="2768719"/>
            <a:ext cx="6601252" cy="33855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har char="•"/>
            </a:pPr>
            <a:r>
              <a:rPr lang="en-US" sz="1600">
                <a:latin typeface="Fira Sans Extra Condensed"/>
              </a:rPr>
              <a:t>Suggestion of optimal conditions for each plant</a:t>
            </a:r>
          </a:p>
        </p:txBody>
      </p:sp>
      <p:sp>
        <p:nvSpPr>
          <p:cNvPr id="24" name="TextBox 4">
            <a:extLst>
              <a:ext uri="{FF2B5EF4-FFF2-40B4-BE49-F238E27FC236}">
                <a16:creationId xmlns:a16="http://schemas.microsoft.com/office/drawing/2014/main" id="{4B2D3ADB-9FCB-FFF9-00CD-DE07CE12AB84}"/>
              </a:ext>
            </a:extLst>
          </p:cNvPr>
          <p:cNvSpPr txBox="1"/>
          <p:nvPr/>
        </p:nvSpPr>
        <p:spPr>
          <a:xfrm>
            <a:off x="1057409" y="3229143"/>
            <a:ext cx="6601252" cy="33855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har char="•"/>
            </a:pPr>
            <a:r>
              <a:rPr lang="en-US" sz="1600">
                <a:latin typeface="Fira Sans Extra Condensed"/>
              </a:rPr>
              <a:t>Scheduling of tasks for plant maintenance</a:t>
            </a:r>
          </a:p>
        </p:txBody>
      </p:sp>
      <p:sp>
        <p:nvSpPr>
          <p:cNvPr id="25" name="TextBox 4">
            <a:extLst>
              <a:ext uri="{FF2B5EF4-FFF2-40B4-BE49-F238E27FC236}">
                <a16:creationId xmlns:a16="http://schemas.microsoft.com/office/drawing/2014/main" id="{63587446-6064-1194-0802-DE507DB3757E}"/>
              </a:ext>
            </a:extLst>
          </p:cNvPr>
          <p:cNvSpPr txBox="1"/>
          <p:nvPr/>
        </p:nvSpPr>
        <p:spPr>
          <a:xfrm>
            <a:off x="1146369" y="1645811"/>
            <a:ext cx="6601252" cy="33855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har char="•"/>
            </a:pPr>
            <a:r>
              <a:rPr lang="en-US" sz="1600">
                <a:latin typeface="Fira Sans Extra Condensed"/>
              </a:rPr>
              <a:t>Full catalogue of plants available in the database</a:t>
            </a:r>
          </a:p>
        </p:txBody>
      </p:sp>
      <p:sp>
        <p:nvSpPr>
          <p:cNvPr id="27" name="Parêntese esquerdo 21">
            <a:extLst>
              <a:ext uri="{FF2B5EF4-FFF2-40B4-BE49-F238E27FC236}">
                <a16:creationId xmlns:a16="http://schemas.microsoft.com/office/drawing/2014/main" id="{78630F88-FE6F-7BC8-F827-D864DC5195CE}"/>
              </a:ext>
            </a:extLst>
          </p:cNvPr>
          <p:cNvSpPr/>
          <p:nvPr/>
        </p:nvSpPr>
        <p:spPr>
          <a:xfrm>
            <a:off x="947739" y="1589903"/>
            <a:ext cx="349405" cy="415242"/>
          </a:xfrm>
          <a:prstGeom prst="leftBracket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pt-PT"/>
          </a:p>
        </p:txBody>
      </p:sp>
      <p:sp>
        <p:nvSpPr>
          <p:cNvPr id="28" name="Parêntese esquerdo 23">
            <a:extLst>
              <a:ext uri="{FF2B5EF4-FFF2-40B4-BE49-F238E27FC236}">
                <a16:creationId xmlns:a16="http://schemas.microsoft.com/office/drawing/2014/main" id="{60DB3473-9F28-78CA-B726-8FDE060E2940}"/>
              </a:ext>
            </a:extLst>
          </p:cNvPr>
          <p:cNvSpPr/>
          <p:nvPr/>
        </p:nvSpPr>
        <p:spPr>
          <a:xfrm rot="10800000">
            <a:off x="7055035" y="2312661"/>
            <a:ext cx="603625" cy="1336671"/>
          </a:xfrm>
          <a:prstGeom prst="leftBracket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pt-PT"/>
          </a:p>
        </p:txBody>
      </p:sp>
      <p:sp>
        <p:nvSpPr>
          <p:cNvPr id="29" name="TextBox 4">
            <a:extLst>
              <a:ext uri="{FF2B5EF4-FFF2-40B4-BE49-F238E27FC236}">
                <a16:creationId xmlns:a16="http://schemas.microsoft.com/office/drawing/2014/main" id="{85DF934C-3B12-7CA7-C308-1A49F0D33D9F}"/>
              </a:ext>
            </a:extLst>
          </p:cNvPr>
          <p:cNvSpPr txBox="1"/>
          <p:nvPr/>
        </p:nvSpPr>
        <p:spPr>
          <a:xfrm>
            <a:off x="187344" y="1503522"/>
            <a:ext cx="628186" cy="58477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>
                <a:solidFill>
                  <a:schemeClr val="accent1"/>
                </a:solidFill>
                <a:latin typeface="Fira Sans Extra Condensed"/>
              </a:rPr>
              <a:t>All Users</a:t>
            </a:r>
          </a:p>
        </p:txBody>
      </p:sp>
      <p:sp>
        <p:nvSpPr>
          <p:cNvPr id="31" name="TextBox 4">
            <a:extLst>
              <a:ext uri="{FF2B5EF4-FFF2-40B4-BE49-F238E27FC236}">
                <a16:creationId xmlns:a16="http://schemas.microsoft.com/office/drawing/2014/main" id="{B53AF3A9-618C-B485-C2FC-F1DFFD6AF0AD}"/>
              </a:ext>
            </a:extLst>
          </p:cNvPr>
          <p:cNvSpPr txBox="1"/>
          <p:nvPr/>
        </p:nvSpPr>
        <p:spPr>
          <a:xfrm>
            <a:off x="7924060" y="2573791"/>
            <a:ext cx="1022991" cy="83099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>
                <a:solidFill>
                  <a:schemeClr val="accent1"/>
                </a:solidFill>
                <a:latin typeface="Fira Sans Extra Condensed"/>
              </a:rPr>
              <a:t>All</a:t>
            </a:r>
          </a:p>
          <a:p>
            <a:r>
              <a:rPr lang="en-US" sz="1600">
                <a:solidFill>
                  <a:schemeClr val="accent1"/>
                </a:solidFill>
                <a:latin typeface="Fira Sans Extra Condensed"/>
              </a:rPr>
              <a:t>Registered Users</a:t>
            </a:r>
          </a:p>
        </p:txBody>
      </p:sp>
      <p:sp>
        <p:nvSpPr>
          <p:cNvPr id="3" name="CaixaDeTexto 15">
            <a:extLst>
              <a:ext uri="{FF2B5EF4-FFF2-40B4-BE49-F238E27FC236}">
                <a16:creationId xmlns:a16="http://schemas.microsoft.com/office/drawing/2014/main" id="{BBB5B792-0C5D-F59C-1003-4B3FA4ADBFCF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ctr"/>
            <a:r>
              <a:rPr lang="pt-PT" sz="2800">
                <a:solidFill>
                  <a:schemeClr val="bg1"/>
                </a:solidFill>
                <a:latin typeface="Fira Sans"/>
              </a:rPr>
              <a:t>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728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>
            <a:extLst>
              <a:ext uri="{FF2B5EF4-FFF2-40B4-BE49-F238E27FC236}">
                <a16:creationId xmlns:a16="http://schemas.microsoft.com/office/drawing/2014/main" id="{AB2E8232-9BC2-7107-ADCE-3D5F65561EFF}"/>
              </a:ext>
            </a:extLst>
          </p:cNvPr>
          <p:cNvSpPr txBox="1"/>
          <p:nvPr/>
        </p:nvSpPr>
        <p:spPr>
          <a:xfrm>
            <a:off x="1871175" y="1794321"/>
            <a:ext cx="660125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>
                <a:latin typeface="Fira Sans Extra Condensed"/>
              </a:rPr>
              <a:t>Division implementation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988E85C5-CD16-6AFA-638E-F5AD3C07A9CD}"/>
              </a:ext>
            </a:extLst>
          </p:cNvPr>
          <p:cNvSpPr txBox="1">
            <a:spLocks/>
          </p:cNvSpPr>
          <p:nvPr/>
        </p:nvSpPr>
        <p:spPr>
          <a:xfrm>
            <a:off x="1888273" y="195081"/>
            <a:ext cx="5679688" cy="59293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400" b="1">
                <a:latin typeface="Lexend Exa" panose="020B0604020202020204" charset="0"/>
              </a:rPr>
              <a:t>Functional Requirements</a:t>
            </a:r>
          </a:p>
          <a:p>
            <a:r>
              <a:rPr lang="en-GB" sz="1600">
                <a:latin typeface="Lexend Exa" panose="020B0604020202020204" charset="0"/>
              </a:rPr>
              <a:t>Business Rules</a:t>
            </a:r>
            <a:endParaRPr lang="en-GB">
              <a:latin typeface="Lexend Exa" panose="020B0604020202020204" charset="0"/>
            </a:endParaRPr>
          </a:p>
        </p:txBody>
      </p:sp>
      <p:sp>
        <p:nvSpPr>
          <p:cNvPr id="18" name="TextBox 4">
            <a:extLst>
              <a:ext uri="{FF2B5EF4-FFF2-40B4-BE49-F238E27FC236}">
                <a16:creationId xmlns:a16="http://schemas.microsoft.com/office/drawing/2014/main" id="{68E8301B-0818-899B-31A2-9B466CFD6D45}"/>
              </a:ext>
            </a:extLst>
          </p:cNvPr>
          <p:cNvSpPr txBox="1"/>
          <p:nvPr/>
        </p:nvSpPr>
        <p:spPr>
          <a:xfrm>
            <a:off x="1871175" y="1341524"/>
            <a:ext cx="660125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>
                <a:latin typeface="Fira Sans Extra Condensed"/>
              </a:rPr>
              <a:t>Suggestion of new plants to grow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0BF53999-8B31-34A3-8284-052BFA3D6B82}"/>
              </a:ext>
            </a:extLst>
          </p:cNvPr>
          <p:cNvSpPr txBox="1"/>
          <p:nvPr/>
        </p:nvSpPr>
        <p:spPr>
          <a:xfrm>
            <a:off x="1913395" y="3089988"/>
            <a:ext cx="660125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>
                <a:latin typeface="Fira Sans Extra Condensed"/>
              </a:rPr>
              <a:t>Integration with measurements provided by sensors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F096EFE4-845A-255B-3EFF-F11463096E2B}"/>
              </a:ext>
            </a:extLst>
          </p:cNvPr>
          <p:cNvSpPr txBox="1"/>
          <p:nvPr/>
        </p:nvSpPr>
        <p:spPr>
          <a:xfrm>
            <a:off x="1869187" y="2240454"/>
            <a:ext cx="660125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>
                <a:latin typeface="Fira Sans Extra Condensed"/>
              </a:rPr>
              <a:t>Plant condition presented in a traffic light system</a:t>
            </a:r>
          </a:p>
        </p:txBody>
      </p:sp>
      <p:sp>
        <p:nvSpPr>
          <p:cNvPr id="8" name="Parêntese esquerdo 7">
            <a:extLst>
              <a:ext uri="{FF2B5EF4-FFF2-40B4-BE49-F238E27FC236}">
                <a16:creationId xmlns:a16="http://schemas.microsoft.com/office/drawing/2014/main" id="{EF14ACA2-5020-E65D-0298-20B84DF03556}"/>
              </a:ext>
            </a:extLst>
          </p:cNvPr>
          <p:cNvSpPr/>
          <p:nvPr/>
        </p:nvSpPr>
        <p:spPr>
          <a:xfrm rot="10800000">
            <a:off x="6932154" y="1342723"/>
            <a:ext cx="349405" cy="902088"/>
          </a:xfrm>
          <a:prstGeom prst="leftBracket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4310C6C9-3FBF-9930-8851-8D03691B7C6C}"/>
              </a:ext>
            </a:extLst>
          </p:cNvPr>
          <p:cNvSpPr txBox="1"/>
          <p:nvPr/>
        </p:nvSpPr>
        <p:spPr>
          <a:xfrm>
            <a:off x="7678406" y="1328572"/>
            <a:ext cx="102299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/>
                </a:solidFill>
                <a:latin typeface="Fira Sans Extra Condensed"/>
              </a:rPr>
              <a:t>All</a:t>
            </a:r>
          </a:p>
          <a:p>
            <a:r>
              <a:rPr lang="en-US" sz="1600">
                <a:solidFill>
                  <a:schemeClr val="accent1"/>
                </a:solidFill>
                <a:latin typeface="Fira Sans Extra Condensed"/>
              </a:rPr>
              <a:t>Registered Users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9D0672DC-17A7-B2F5-EB09-7EE84AD88125}"/>
              </a:ext>
            </a:extLst>
          </p:cNvPr>
          <p:cNvSpPr txBox="1"/>
          <p:nvPr/>
        </p:nvSpPr>
        <p:spPr>
          <a:xfrm>
            <a:off x="677839" y="2843523"/>
            <a:ext cx="102299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/>
                </a:solidFill>
                <a:latin typeface="Fira Sans Extra Condensed"/>
              </a:rPr>
              <a:t>Premium Users</a:t>
            </a:r>
          </a:p>
          <a:p>
            <a:r>
              <a:rPr lang="en-US" sz="1600">
                <a:solidFill>
                  <a:schemeClr val="accent1"/>
                </a:solidFill>
                <a:latin typeface="Fira Sans Extra Condensed"/>
              </a:rPr>
              <a:t>Only</a:t>
            </a:r>
          </a:p>
        </p:txBody>
      </p:sp>
      <p:sp>
        <p:nvSpPr>
          <p:cNvPr id="13" name="Parêntese esquerdo 12">
            <a:extLst>
              <a:ext uri="{FF2B5EF4-FFF2-40B4-BE49-F238E27FC236}">
                <a16:creationId xmlns:a16="http://schemas.microsoft.com/office/drawing/2014/main" id="{81E69256-64AA-CD25-1E31-E8D339ADFA5A}"/>
              </a:ext>
            </a:extLst>
          </p:cNvPr>
          <p:cNvSpPr/>
          <p:nvPr/>
        </p:nvSpPr>
        <p:spPr>
          <a:xfrm>
            <a:off x="1798717" y="2973234"/>
            <a:ext cx="349405" cy="539782"/>
          </a:xfrm>
          <a:prstGeom prst="leftBracket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24D6777-5B16-1D4B-A8C5-56BE51E13DDE}"/>
              </a:ext>
            </a:extLst>
          </p:cNvPr>
          <p:cNvSpPr txBox="1"/>
          <p:nvPr/>
        </p:nvSpPr>
        <p:spPr>
          <a:xfrm>
            <a:off x="8231044" y="4438191"/>
            <a:ext cx="91295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PT" sz="2800">
                <a:solidFill>
                  <a:schemeClr val="bg1"/>
                </a:solidFill>
                <a:latin typeface="Fira Sans" panose="020B0503050000020004" pitchFamily="34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926370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rofessional Business Plan by Slidesgo">
  <a:themeElements>
    <a:clrScheme name="Personalizado 1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FBC583"/>
      </a:accent5>
      <a:accent6>
        <a:srgbClr val="F9A846"/>
      </a:accent6>
      <a:hlink>
        <a:srgbClr val="6B9F25"/>
      </a:hlink>
      <a:folHlink>
        <a:srgbClr val="BA690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(16:9)</PresentationFormat>
  <Slides>30</Slides>
  <Notes>14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Professional Business Plan by Slidesgo</vt:lpstr>
      <vt:lpstr>Grow Mate</vt:lpstr>
      <vt:lpstr>The Team </vt:lpstr>
      <vt:lpstr>Context &amp; Requirements Gathering</vt:lpstr>
      <vt:lpstr>Context &amp; Problem</vt:lpstr>
      <vt:lpstr>Goals &amp; Solution</vt:lpstr>
      <vt:lpstr>PowerPoint Presentation</vt:lpstr>
      <vt:lpstr>Actors</vt:lpstr>
      <vt:lpstr>PowerPoint Presentation</vt:lpstr>
      <vt:lpstr>PowerPoint Presentation</vt:lpstr>
      <vt:lpstr>Architecture &amp; Deployment</vt:lpstr>
      <vt:lpstr>PowerPoint Presentation</vt:lpstr>
      <vt:lpstr>PowerPoint Presentation</vt:lpstr>
      <vt:lpstr>PowerPoint Presentation</vt:lpstr>
      <vt:lpstr>Development</vt:lpstr>
      <vt:lpstr>Backlog Management</vt:lpstr>
      <vt:lpstr>Development Tools </vt:lpstr>
      <vt:lpstr>Git Workflow </vt:lpstr>
      <vt:lpstr>Project Calendar</vt:lpstr>
      <vt:lpstr>Feedback &amp; Refactor</vt:lpstr>
      <vt:lpstr>Feedback &amp; Refactor</vt:lpstr>
      <vt:lpstr>Feedback &amp; Refactor</vt:lpstr>
      <vt:lpstr>Achieved Results</vt:lpstr>
      <vt:lpstr>Usability Tests</vt:lpstr>
      <vt:lpstr>Usability Tests</vt:lpstr>
      <vt:lpstr>Usability Tests Results </vt:lpstr>
      <vt:lpstr>Usability Tests Results </vt:lpstr>
      <vt:lpstr>Conclusion</vt:lpstr>
      <vt:lpstr>Goals</vt:lpstr>
      <vt:lpstr>Lessons Learned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Professional Business Plan</dc:title>
  <cp:revision>1</cp:revision>
  <dcterms:modified xsi:type="dcterms:W3CDTF">2023-06-06T00:46:59Z</dcterms:modified>
</cp:coreProperties>
</file>

<file path=docProps/thumbnail.jpeg>
</file>